
<file path=[Content_Types].xml><?xml version="1.0" encoding="utf-8"?>
<Types xmlns="http://schemas.openxmlformats.org/package/2006/content-types">
  <Default Extension="jpeg" ContentType="image/jpe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67" r:id="rId4"/>
    <p:sldId id="258" r:id="rId5"/>
    <p:sldId id="270" r:id="rId6"/>
    <p:sldId id="269" r:id="rId7"/>
    <p:sldId id="259" r:id="rId8"/>
    <p:sldId id="271" r:id="rId9"/>
    <p:sldId id="272" r:id="rId10"/>
    <p:sldId id="266" r:id="rId11"/>
    <p:sldId id="268" r:id="rId12"/>
    <p:sldId id="279" r:id="rId13"/>
    <p:sldId id="280" r:id="rId14"/>
    <p:sldId id="282" r:id="rId15"/>
    <p:sldId id="261" r:id="rId16"/>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0DC1"/>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73" d="100"/>
          <a:sy n="73" d="100"/>
        </p:scale>
        <p:origin x="-128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sp>
        <p:nvSpPr>
          <p:cNvPr id="12290" name="任意多边形 12289"/>
          <p:cNvSpPr/>
          <p:nvPr/>
        </p:nvSpPr>
        <p:spPr>
          <a:xfrm>
            <a:off x="4760913" y="20638"/>
            <a:ext cx="4438650" cy="4038600"/>
          </a:xfrm>
          <a:custGeom>
            <a:avLst/>
            <a:gdLst/>
            <a:ahLst/>
            <a:cxnLst/>
            <a:pathLst>
              <a:path w="546" h="497">
                <a:moveTo>
                  <a:pt x="23" y="4"/>
                </a:moveTo>
                <a:cubicBezTo>
                  <a:pt x="23" y="4"/>
                  <a:pt x="0" y="34"/>
                  <a:pt x="11" y="71"/>
                </a:cubicBezTo>
                <a:cubicBezTo>
                  <a:pt x="19" y="100"/>
                  <a:pt x="25" y="393"/>
                  <a:pt x="25" y="393"/>
                </a:cubicBezTo>
                <a:cubicBezTo>
                  <a:pt x="25" y="393"/>
                  <a:pt x="42" y="452"/>
                  <a:pt x="54" y="457"/>
                </a:cubicBezTo>
                <a:cubicBezTo>
                  <a:pt x="66" y="462"/>
                  <a:pt x="158" y="482"/>
                  <a:pt x="158" y="482"/>
                </a:cubicBezTo>
                <a:cubicBezTo>
                  <a:pt x="158" y="482"/>
                  <a:pt x="191" y="497"/>
                  <a:pt x="204" y="495"/>
                </a:cubicBezTo>
                <a:cubicBezTo>
                  <a:pt x="217" y="494"/>
                  <a:pt x="506" y="487"/>
                  <a:pt x="520" y="475"/>
                </a:cubicBezTo>
                <a:cubicBezTo>
                  <a:pt x="533" y="463"/>
                  <a:pt x="546" y="218"/>
                  <a:pt x="533" y="167"/>
                </a:cubicBezTo>
                <a:cubicBezTo>
                  <a:pt x="520" y="117"/>
                  <a:pt x="404" y="14"/>
                  <a:pt x="369" y="16"/>
                </a:cubicBezTo>
                <a:cubicBezTo>
                  <a:pt x="335" y="17"/>
                  <a:pt x="249" y="29"/>
                  <a:pt x="249" y="29"/>
                </a:cubicBezTo>
                <a:lnTo>
                  <a:pt x="198" y="11"/>
                </a:lnTo>
                <a:lnTo>
                  <a:pt x="151" y="2"/>
                </a:lnTo>
                <a:cubicBezTo>
                  <a:pt x="151" y="2"/>
                  <a:pt x="79" y="0"/>
                  <a:pt x="23" y="4"/>
                </a:cubicBezTo>
                <a:close/>
              </a:path>
            </a:pathLst>
          </a:custGeom>
          <a:solidFill>
            <a:schemeClr val="accent2"/>
          </a:solidFill>
          <a:ln w="0">
            <a:noFill/>
          </a:ln>
        </p:spPr>
        <p:txBody>
          <a:bodyPr/>
          <a:p>
            <a:endParaRPr lang="zh-CN" altLang="en-US"/>
          </a:p>
        </p:txBody>
      </p:sp>
      <p:grpSp>
        <p:nvGrpSpPr>
          <p:cNvPr id="12291" name="组合 12290"/>
          <p:cNvGrpSpPr/>
          <p:nvPr/>
        </p:nvGrpSpPr>
        <p:grpSpPr>
          <a:xfrm>
            <a:off x="4572000" y="28575"/>
            <a:ext cx="4756150" cy="4338638"/>
            <a:chOff x="2918" y="18"/>
            <a:chExt cx="2958" cy="2699"/>
          </a:xfrm>
        </p:grpSpPr>
        <p:sp>
          <p:nvSpPr>
            <p:cNvPr id="12292" name="任意多边形 12291"/>
            <p:cNvSpPr/>
            <p:nvPr/>
          </p:nvSpPr>
          <p:spPr>
            <a:xfrm>
              <a:off x="3060" y="18"/>
              <a:ext cx="490" cy="187"/>
            </a:xfrm>
            <a:custGeom>
              <a:avLst/>
              <a:gdLst/>
              <a:ahLst/>
              <a:cxnLst/>
              <a:pathLst>
                <a:path w="97" h="37">
                  <a:moveTo>
                    <a:pt x="71" y="25"/>
                  </a:moveTo>
                  <a:cubicBezTo>
                    <a:pt x="81" y="22"/>
                    <a:pt x="87" y="21"/>
                    <a:pt x="91" y="20"/>
                  </a:cubicBezTo>
                  <a:cubicBezTo>
                    <a:pt x="91" y="19"/>
                    <a:pt x="91" y="19"/>
                    <a:pt x="92" y="17"/>
                  </a:cubicBezTo>
                  <a:cubicBezTo>
                    <a:pt x="97" y="11"/>
                    <a:pt x="95" y="4"/>
                    <a:pt x="88" y="0"/>
                  </a:cubicBezTo>
                  <a:lnTo>
                    <a:pt x="25" y="0"/>
                  </a:lnTo>
                  <a:cubicBezTo>
                    <a:pt x="10" y="3"/>
                    <a:pt x="0" y="10"/>
                    <a:pt x="10" y="22"/>
                  </a:cubicBezTo>
                  <a:cubicBezTo>
                    <a:pt x="10" y="22"/>
                    <a:pt x="28" y="37"/>
                    <a:pt x="71" y="25"/>
                  </a:cubicBezTo>
                  <a:close/>
                </a:path>
              </a:pathLst>
            </a:custGeom>
            <a:solidFill>
              <a:schemeClr val="bg1"/>
            </a:solidFill>
            <a:ln w="0">
              <a:noFill/>
            </a:ln>
          </p:spPr>
          <p:txBody>
            <a:bodyPr/>
            <a:p>
              <a:endParaRPr lang="zh-CN" altLang="en-US"/>
            </a:p>
          </p:txBody>
        </p:sp>
        <p:sp>
          <p:nvSpPr>
            <p:cNvPr id="12293" name="任意多边形 12292"/>
            <p:cNvSpPr>
              <a:spLocks noEditPoints="1"/>
            </p:cNvSpPr>
            <p:nvPr/>
          </p:nvSpPr>
          <p:spPr>
            <a:xfrm>
              <a:off x="2918" y="18"/>
              <a:ext cx="2958" cy="2699"/>
            </a:xfrm>
            <a:custGeom>
              <a:avLst/>
              <a:gdLst/>
              <a:ahLst/>
              <a:cxnLst/>
              <a:pathLst>
                <a:path w="585" h="534">
                  <a:moveTo>
                    <a:pt x="554" y="76"/>
                  </a:moveTo>
                  <a:cubicBezTo>
                    <a:pt x="551" y="32"/>
                    <a:pt x="543" y="9"/>
                    <a:pt x="504" y="1"/>
                  </a:cubicBezTo>
                  <a:cubicBezTo>
                    <a:pt x="500" y="1"/>
                    <a:pt x="494" y="0"/>
                    <a:pt x="486" y="0"/>
                  </a:cubicBezTo>
                  <a:lnTo>
                    <a:pt x="157" y="0"/>
                  </a:lnTo>
                  <a:cubicBezTo>
                    <a:pt x="156" y="5"/>
                    <a:pt x="153" y="17"/>
                    <a:pt x="158" y="17"/>
                  </a:cubicBezTo>
                  <a:cubicBezTo>
                    <a:pt x="171" y="17"/>
                    <a:pt x="223" y="21"/>
                    <a:pt x="225" y="21"/>
                  </a:cubicBezTo>
                  <a:cubicBezTo>
                    <a:pt x="226" y="21"/>
                    <a:pt x="250" y="16"/>
                    <a:pt x="237" y="28"/>
                  </a:cubicBezTo>
                  <a:cubicBezTo>
                    <a:pt x="223" y="41"/>
                    <a:pt x="192" y="41"/>
                    <a:pt x="174" y="39"/>
                  </a:cubicBezTo>
                  <a:cubicBezTo>
                    <a:pt x="131" y="36"/>
                    <a:pt x="152" y="56"/>
                    <a:pt x="168" y="56"/>
                  </a:cubicBezTo>
                  <a:cubicBezTo>
                    <a:pt x="218" y="56"/>
                    <a:pt x="228" y="68"/>
                    <a:pt x="207" y="71"/>
                  </a:cubicBezTo>
                  <a:cubicBezTo>
                    <a:pt x="186" y="74"/>
                    <a:pt x="182" y="73"/>
                    <a:pt x="162" y="76"/>
                  </a:cubicBezTo>
                  <a:cubicBezTo>
                    <a:pt x="7" y="101"/>
                    <a:pt x="59" y="60"/>
                    <a:pt x="74" y="60"/>
                  </a:cubicBezTo>
                  <a:cubicBezTo>
                    <a:pt x="139" y="59"/>
                    <a:pt x="123" y="37"/>
                    <a:pt x="107" y="42"/>
                  </a:cubicBezTo>
                  <a:cubicBezTo>
                    <a:pt x="91" y="46"/>
                    <a:pt x="34" y="27"/>
                    <a:pt x="26" y="63"/>
                  </a:cubicBezTo>
                  <a:cubicBezTo>
                    <a:pt x="19" y="100"/>
                    <a:pt x="42" y="282"/>
                    <a:pt x="36" y="317"/>
                  </a:cubicBezTo>
                  <a:cubicBezTo>
                    <a:pt x="0" y="534"/>
                    <a:pt x="199" y="487"/>
                    <a:pt x="199" y="487"/>
                  </a:cubicBezTo>
                  <a:cubicBezTo>
                    <a:pt x="156" y="453"/>
                    <a:pt x="174" y="421"/>
                    <a:pt x="171" y="403"/>
                  </a:cubicBezTo>
                  <a:cubicBezTo>
                    <a:pt x="161" y="345"/>
                    <a:pt x="154" y="337"/>
                    <a:pt x="144" y="341"/>
                  </a:cubicBezTo>
                  <a:cubicBezTo>
                    <a:pt x="121" y="352"/>
                    <a:pt x="123" y="358"/>
                    <a:pt x="126" y="367"/>
                  </a:cubicBezTo>
                  <a:cubicBezTo>
                    <a:pt x="142" y="416"/>
                    <a:pt x="105" y="376"/>
                    <a:pt x="105" y="376"/>
                  </a:cubicBezTo>
                  <a:cubicBezTo>
                    <a:pt x="98" y="380"/>
                    <a:pt x="95" y="390"/>
                    <a:pt x="99" y="399"/>
                  </a:cubicBezTo>
                  <a:cubicBezTo>
                    <a:pt x="131" y="463"/>
                    <a:pt x="101" y="446"/>
                    <a:pt x="94" y="435"/>
                  </a:cubicBezTo>
                  <a:cubicBezTo>
                    <a:pt x="61" y="390"/>
                    <a:pt x="92" y="366"/>
                    <a:pt x="88" y="352"/>
                  </a:cubicBezTo>
                  <a:cubicBezTo>
                    <a:pt x="75" y="295"/>
                    <a:pt x="118" y="274"/>
                    <a:pt x="124" y="265"/>
                  </a:cubicBezTo>
                  <a:cubicBezTo>
                    <a:pt x="130" y="256"/>
                    <a:pt x="127" y="253"/>
                    <a:pt x="129" y="234"/>
                  </a:cubicBezTo>
                  <a:cubicBezTo>
                    <a:pt x="136" y="195"/>
                    <a:pt x="155" y="216"/>
                    <a:pt x="153" y="228"/>
                  </a:cubicBezTo>
                  <a:cubicBezTo>
                    <a:pt x="148" y="274"/>
                    <a:pt x="176" y="242"/>
                    <a:pt x="186" y="228"/>
                  </a:cubicBezTo>
                  <a:cubicBezTo>
                    <a:pt x="218" y="186"/>
                    <a:pt x="214" y="229"/>
                    <a:pt x="209" y="237"/>
                  </a:cubicBezTo>
                  <a:cubicBezTo>
                    <a:pt x="203" y="244"/>
                    <a:pt x="198" y="255"/>
                    <a:pt x="200" y="260"/>
                  </a:cubicBezTo>
                  <a:cubicBezTo>
                    <a:pt x="208" y="283"/>
                    <a:pt x="193" y="305"/>
                    <a:pt x="188" y="306"/>
                  </a:cubicBezTo>
                  <a:cubicBezTo>
                    <a:pt x="184" y="308"/>
                    <a:pt x="170" y="314"/>
                    <a:pt x="170" y="332"/>
                  </a:cubicBezTo>
                  <a:cubicBezTo>
                    <a:pt x="171" y="350"/>
                    <a:pt x="192" y="382"/>
                    <a:pt x="192" y="395"/>
                  </a:cubicBezTo>
                  <a:cubicBezTo>
                    <a:pt x="193" y="492"/>
                    <a:pt x="236" y="499"/>
                    <a:pt x="255" y="497"/>
                  </a:cubicBezTo>
                  <a:cubicBezTo>
                    <a:pt x="275" y="496"/>
                    <a:pt x="445" y="490"/>
                    <a:pt x="515" y="483"/>
                  </a:cubicBezTo>
                  <a:cubicBezTo>
                    <a:pt x="585" y="477"/>
                    <a:pt x="538" y="458"/>
                    <a:pt x="518" y="458"/>
                  </a:cubicBezTo>
                  <a:cubicBezTo>
                    <a:pt x="467" y="458"/>
                    <a:pt x="454" y="427"/>
                    <a:pt x="454" y="427"/>
                  </a:cubicBezTo>
                  <a:cubicBezTo>
                    <a:pt x="454" y="427"/>
                    <a:pt x="453" y="405"/>
                    <a:pt x="431" y="400"/>
                  </a:cubicBezTo>
                  <a:cubicBezTo>
                    <a:pt x="376" y="385"/>
                    <a:pt x="411" y="353"/>
                    <a:pt x="425" y="345"/>
                  </a:cubicBezTo>
                  <a:cubicBezTo>
                    <a:pt x="438" y="338"/>
                    <a:pt x="430" y="335"/>
                    <a:pt x="420" y="329"/>
                  </a:cubicBezTo>
                  <a:cubicBezTo>
                    <a:pt x="398" y="316"/>
                    <a:pt x="394" y="300"/>
                    <a:pt x="396" y="270"/>
                  </a:cubicBezTo>
                  <a:cubicBezTo>
                    <a:pt x="397" y="240"/>
                    <a:pt x="416" y="249"/>
                    <a:pt x="416" y="249"/>
                  </a:cubicBezTo>
                  <a:cubicBezTo>
                    <a:pt x="416" y="249"/>
                    <a:pt x="448" y="262"/>
                    <a:pt x="460" y="256"/>
                  </a:cubicBezTo>
                  <a:cubicBezTo>
                    <a:pt x="472" y="250"/>
                    <a:pt x="467" y="239"/>
                    <a:pt x="461" y="244"/>
                  </a:cubicBezTo>
                  <a:cubicBezTo>
                    <a:pt x="455" y="248"/>
                    <a:pt x="412" y="244"/>
                    <a:pt x="407" y="223"/>
                  </a:cubicBezTo>
                  <a:cubicBezTo>
                    <a:pt x="403" y="202"/>
                    <a:pt x="418" y="213"/>
                    <a:pt x="422" y="214"/>
                  </a:cubicBezTo>
                  <a:cubicBezTo>
                    <a:pt x="427" y="216"/>
                    <a:pt x="427" y="220"/>
                    <a:pt x="439" y="226"/>
                  </a:cubicBezTo>
                  <a:cubicBezTo>
                    <a:pt x="468" y="241"/>
                    <a:pt x="454" y="224"/>
                    <a:pt x="454" y="224"/>
                  </a:cubicBezTo>
                  <a:cubicBezTo>
                    <a:pt x="454" y="224"/>
                    <a:pt x="454" y="224"/>
                    <a:pt x="438" y="209"/>
                  </a:cubicBezTo>
                  <a:cubicBezTo>
                    <a:pt x="423" y="194"/>
                    <a:pt x="406" y="199"/>
                    <a:pt x="389" y="199"/>
                  </a:cubicBezTo>
                  <a:cubicBezTo>
                    <a:pt x="373" y="199"/>
                    <a:pt x="376" y="211"/>
                    <a:pt x="376" y="211"/>
                  </a:cubicBezTo>
                  <a:cubicBezTo>
                    <a:pt x="376" y="211"/>
                    <a:pt x="373" y="242"/>
                    <a:pt x="370" y="291"/>
                  </a:cubicBezTo>
                  <a:cubicBezTo>
                    <a:pt x="368" y="341"/>
                    <a:pt x="360" y="347"/>
                    <a:pt x="357" y="343"/>
                  </a:cubicBezTo>
                  <a:cubicBezTo>
                    <a:pt x="354" y="338"/>
                    <a:pt x="350" y="313"/>
                    <a:pt x="350" y="305"/>
                  </a:cubicBezTo>
                  <a:cubicBezTo>
                    <a:pt x="350" y="298"/>
                    <a:pt x="345" y="264"/>
                    <a:pt x="347" y="230"/>
                  </a:cubicBezTo>
                  <a:cubicBezTo>
                    <a:pt x="350" y="195"/>
                    <a:pt x="356" y="210"/>
                    <a:pt x="334" y="201"/>
                  </a:cubicBezTo>
                  <a:cubicBezTo>
                    <a:pt x="311" y="192"/>
                    <a:pt x="323" y="182"/>
                    <a:pt x="331" y="182"/>
                  </a:cubicBezTo>
                  <a:cubicBezTo>
                    <a:pt x="338" y="182"/>
                    <a:pt x="350" y="189"/>
                    <a:pt x="352" y="181"/>
                  </a:cubicBezTo>
                  <a:cubicBezTo>
                    <a:pt x="356" y="160"/>
                    <a:pt x="359" y="141"/>
                    <a:pt x="347" y="136"/>
                  </a:cubicBezTo>
                  <a:cubicBezTo>
                    <a:pt x="322" y="127"/>
                    <a:pt x="332" y="121"/>
                    <a:pt x="341" y="118"/>
                  </a:cubicBezTo>
                  <a:cubicBezTo>
                    <a:pt x="350" y="115"/>
                    <a:pt x="352" y="94"/>
                    <a:pt x="339" y="99"/>
                  </a:cubicBezTo>
                  <a:cubicBezTo>
                    <a:pt x="313" y="107"/>
                    <a:pt x="316" y="85"/>
                    <a:pt x="321" y="82"/>
                  </a:cubicBezTo>
                  <a:cubicBezTo>
                    <a:pt x="325" y="79"/>
                    <a:pt x="334" y="83"/>
                    <a:pt x="331" y="62"/>
                  </a:cubicBezTo>
                  <a:cubicBezTo>
                    <a:pt x="328" y="41"/>
                    <a:pt x="347" y="34"/>
                    <a:pt x="351" y="53"/>
                  </a:cubicBezTo>
                  <a:cubicBezTo>
                    <a:pt x="354" y="73"/>
                    <a:pt x="363" y="112"/>
                    <a:pt x="369" y="103"/>
                  </a:cubicBezTo>
                  <a:cubicBezTo>
                    <a:pt x="375" y="94"/>
                    <a:pt x="385" y="57"/>
                    <a:pt x="395" y="41"/>
                  </a:cubicBezTo>
                  <a:cubicBezTo>
                    <a:pt x="406" y="24"/>
                    <a:pt x="418" y="38"/>
                    <a:pt x="415" y="47"/>
                  </a:cubicBezTo>
                  <a:cubicBezTo>
                    <a:pt x="401" y="88"/>
                    <a:pt x="426" y="90"/>
                    <a:pt x="426" y="90"/>
                  </a:cubicBezTo>
                  <a:cubicBezTo>
                    <a:pt x="426" y="90"/>
                    <a:pt x="423" y="96"/>
                    <a:pt x="409" y="95"/>
                  </a:cubicBezTo>
                  <a:cubicBezTo>
                    <a:pt x="382" y="92"/>
                    <a:pt x="393" y="110"/>
                    <a:pt x="405" y="115"/>
                  </a:cubicBezTo>
                  <a:cubicBezTo>
                    <a:pt x="431" y="124"/>
                    <a:pt x="414" y="130"/>
                    <a:pt x="401" y="130"/>
                  </a:cubicBezTo>
                  <a:cubicBezTo>
                    <a:pt x="387" y="130"/>
                    <a:pt x="381" y="134"/>
                    <a:pt x="378" y="148"/>
                  </a:cubicBezTo>
                  <a:cubicBezTo>
                    <a:pt x="369" y="191"/>
                    <a:pt x="401" y="181"/>
                    <a:pt x="401" y="181"/>
                  </a:cubicBezTo>
                  <a:cubicBezTo>
                    <a:pt x="452" y="195"/>
                    <a:pt x="528" y="188"/>
                    <a:pt x="528" y="188"/>
                  </a:cubicBezTo>
                  <a:cubicBezTo>
                    <a:pt x="543" y="192"/>
                    <a:pt x="552" y="189"/>
                    <a:pt x="558" y="181"/>
                  </a:cubicBezTo>
                  <a:lnTo>
                    <a:pt x="558" y="103"/>
                  </a:lnTo>
                  <a:cubicBezTo>
                    <a:pt x="556" y="93"/>
                    <a:pt x="555" y="84"/>
                    <a:pt x="554" y="76"/>
                  </a:cubicBezTo>
                  <a:close/>
                  <a:moveTo>
                    <a:pt x="231" y="77"/>
                  </a:moveTo>
                  <a:cubicBezTo>
                    <a:pt x="233" y="65"/>
                    <a:pt x="249" y="69"/>
                    <a:pt x="249" y="69"/>
                  </a:cubicBezTo>
                  <a:cubicBezTo>
                    <a:pt x="249" y="69"/>
                    <a:pt x="278" y="79"/>
                    <a:pt x="290" y="78"/>
                  </a:cubicBezTo>
                  <a:cubicBezTo>
                    <a:pt x="301" y="76"/>
                    <a:pt x="318" y="93"/>
                    <a:pt x="293" y="93"/>
                  </a:cubicBezTo>
                  <a:cubicBezTo>
                    <a:pt x="267" y="93"/>
                    <a:pt x="228" y="104"/>
                    <a:pt x="231" y="77"/>
                  </a:cubicBezTo>
                  <a:close/>
                  <a:moveTo>
                    <a:pt x="171" y="195"/>
                  </a:moveTo>
                  <a:cubicBezTo>
                    <a:pt x="153" y="195"/>
                    <a:pt x="46" y="237"/>
                    <a:pt x="45" y="128"/>
                  </a:cubicBezTo>
                  <a:cubicBezTo>
                    <a:pt x="45" y="104"/>
                    <a:pt x="39" y="83"/>
                    <a:pt x="69" y="98"/>
                  </a:cubicBezTo>
                  <a:cubicBezTo>
                    <a:pt x="99" y="112"/>
                    <a:pt x="72" y="111"/>
                    <a:pt x="137" y="108"/>
                  </a:cubicBezTo>
                  <a:cubicBezTo>
                    <a:pt x="137" y="108"/>
                    <a:pt x="184" y="110"/>
                    <a:pt x="191" y="106"/>
                  </a:cubicBezTo>
                  <a:cubicBezTo>
                    <a:pt x="199" y="101"/>
                    <a:pt x="192" y="91"/>
                    <a:pt x="207" y="91"/>
                  </a:cubicBezTo>
                  <a:cubicBezTo>
                    <a:pt x="222" y="90"/>
                    <a:pt x="220" y="105"/>
                    <a:pt x="220" y="105"/>
                  </a:cubicBezTo>
                  <a:cubicBezTo>
                    <a:pt x="220" y="105"/>
                    <a:pt x="207" y="124"/>
                    <a:pt x="305" y="111"/>
                  </a:cubicBezTo>
                  <a:cubicBezTo>
                    <a:pt x="317" y="109"/>
                    <a:pt x="327" y="121"/>
                    <a:pt x="302" y="121"/>
                  </a:cubicBezTo>
                  <a:cubicBezTo>
                    <a:pt x="290" y="122"/>
                    <a:pt x="272" y="128"/>
                    <a:pt x="278" y="143"/>
                  </a:cubicBezTo>
                  <a:cubicBezTo>
                    <a:pt x="284" y="158"/>
                    <a:pt x="276" y="256"/>
                    <a:pt x="276" y="256"/>
                  </a:cubicBezTo>
                  <a:cubicBezTo>
                    <a:pt x="276" y="256"/>
                    <a:pt x="271" y="274"/>
                    <a:pt x="262" y="245"/>
                  </a:cubicBezTo>
                  <a:cubicBezTo>
                    <a:pt x="259" y="235"/>
                    <a:pt x="262" y="144"/>
                    <a:pt x="260" y="137"/>
                  </a:cubicBezTo>
                  <a:cubicBezTo>
                    <a:pt x="259" y="129"/>
                    <a:pt x="217" y="122"/>
                    <a:pt x="215" y="154"/>
                  </a:cubicBezTo>
                  <a:cubicBezTo>
                    <a:pt x="214" y="185"/>
                    <a:pt x="205" y="195"/>
                    <a:pt x="171" y="195"/>
                  </a:cubicBezTo>
                  <a:close/>
                  <a:moveTo>
                    <a:pt x="237" y="231"/>
                  </a:moveTo>
                  <a:cubicBezTo>
                    <a:pt x="230" y="240"/>
                    <a:pt x="219" y="247"/>
                    <a:pt x="223" y="225"/>
                  </a:cubicBezTo>
                  <a:cubicBezTo>
                    <a:pt x="228" y="202"/>
                    <a:pt x="232" y="170"/>
                    <a:pt x="232" y="155"/>
                  </a:cubicBezTo>
                  <a:cubicBezTo>
                    <a:pt x="232" y="155"/>
                    <a:pt x="244" y="135"/>
                    <a:pt x="247" y="158"/>
                  </a:cubicBezTo>
                  <a:cubicBezTo>
                    <a:pt x="250" y="181"/>
                    <a:pt x="244" y="221"/>
                    <a:pt x="237" y="231"/>
                  </a:cubicBezTo>
                  <a:close/>
                  <a:moveTo>
                    <a:pt x="326" y="292"/>
                  </a:moveTo>
                  <a:cubicBezTo>
                    <a:pt x="327" y="320"/>
                    <a:pt x="355" y="400"/>
                    <a:pt x="286" y="399"/>
                  </a:cubicBezTo>
                  <a:cubicBezTo>
                    <a:pt x="217" y="398"/>
                    <a:pt x="214" y="409"/>
                    <a:pt x="215" y="321"/>
                  </a:cubicBezTo>
                  <a:cubicBezTo>
                    <a:pt x="216" y="236"/>
                    <a:pt x="225" y="253"/>
                    <a:pt x="230" y="264"/>
                  </a:cubicBezTo>
                  <a:cubicBezTo>
                    <a:pt x="230" y="264"/>
                    <a:pt x="253" y="318"/>
                    <a:pt x="309" y="277"/>
                  </a:cubicBezTo>
                  <a:cubicBezTo>
                    <a:pt x="319" y="269"/>
                    <a:pt x="324" y="263"/>
                    <a:pt x="326" y="292"/>
                  </a:cubicBezTo>
                  <a:close/>
                  <a:moveTo>
                    <a:pt x="318" y="133"/>
                  </a:moveTo>
                  <a:cubicBezTo>
                    <a:pt x="338" y="148"/>
                    <a:pt x="316" y="165"/>
                    <a:pt x="316" y="165"/>
                  </a:cubicBezTo>
                  <a:cubicBezTo>
                    <a:pt x="316" y="165"/>
                    <a:pt x="302" y="189"/>
                    <a:pt x="313" y="213"/>
                  </a:cubicBezTo>
                  <a:cubicBezTo>
                    <a:pt x="324" y="237"/>
                    <a:pt x="324" y="265"/>
                    <a:pt x="301" y="239"/>
                  </a:cubicBezTo>
                  <a:cubicBezTo>
                    <a:pt x="279" y="214"/>
                    <a:pt x="293" y="156"/>
                    <a:pt x="299" y="144"/>
                  </a:cubicBezTo>
                  <a:cubicBezTo>
                    <a:pt x="299" y="144"/>
                    <a:pt x="299" y="118"/>
                    <a:pt x="318" y="133"/>
                  </a:cubicBezTo>
                  <a:close/>
                  <a:moveTo>
                    <a:pt x="507" y="179"/>
                  </a:moveTo>
                  <a:cubicBezTo>
                    <a:pt x="498" y="185"/>
                    <a:pt x="507" y="179"/>
                    <a:pt x="465" y="177"/>
                  </a:cubicBezTo>
                  <a:cubicBezTo>
                    <a:pt x="423" y="176"/>
                    <a:pt x="461" y="162"/>
                    <a:pt x="461" y="162"/>
                  </a:cubicBezTo>
                  <a:cubicBezTo>
                    <a:pt x="565" y="166"/>
                    <a:pt x="516" y="173"/>
                    <a:pt x="507" y="179"/>
                  </a:cubicBezTo>
                  <a:close/>
                </a:path>
              </a:pathLst>
            </a:custGeom>
            <a:solidFill>
              <a:schemeClr val="bg1"/>
            </a:solidFill>
            <a:ln w="0">
              <a:noFill/>
            </a:ln>
          </p:spPr>
          <p:txBody>
            <a:bodyPr/>
            <a:p>
              <a:endParaRPr lang="zh-CN" altLang="en-US"/>
            </a:p>
          </p:txBody>
        </p:sp>
        <p:sp>
          <p:nvSpPr>
            <p:cNvPr id="12294" name="任意多边形 12293"/>
            <p:cNvSpPr/>
            <p:nvPr/>
          </p:nvSpPr>
          <p:spPr>
            <a:xfrm>
              <a:off x="3621" y="1287"/>
              <a:ext cx="238" cy="283"/>
            </a:xfrm>
            <a:custGeom>
              <a:avLst/>
              <a:gdLst/>
              <a:ahLst/>
              <a:cxnLst/>
              <a:pathLst>
                <a:path w="47" h="56">
                  <a:moveTo>
                    <a:pt x="40" y="15"/>
                  </a:moveTo>
                  <a:cubicBezTo>
                    <a:pt x="37" y="0"/>
                    <a:pt x="0" y="23"/>
                    <a:pt x="27" y="56"/>
                  </a:cubicBezTo>
                  <a:cubicBezTo>
                    <a:pt x="27" y="56"/>
                    <a:pt x="47" y="49"/>
                    <a:pt x="40" y="15"/>
                  </a:cubicBezTo>
                  <a:close/>
                </a:path>
              </a:pathLst>
            </a:custGeom>
            <a:solidFill>
              <a:schemeClr val="bg1"/>
            </a:solidFill>
            <a:ln w="0">
              <a:noFill/>
            </a:ln>
          </p:spPr>
          <p:txBody>
            <a:bodyPr/>
            <a:p>
              <a:endParaRPr lang="zh-CN" altLang="en-US"/>
            </a:p>
          </p:txBody>
        </p:sp>
        <p:sp>
          <p:nvSpPr>
            <p:cNvPr id="12295" name="任意多边形 12294"/>
            <p:cNvSpPr/>
            <p:nvPr/>
          </p:nvSpPr>
          <p:spPr>
            <a:xfrm>
              <a:off x="3403" y="1403"/>
              <a:ext cx="208" cy="379"/>
            </a:xfrm>
            <a:custGeom>
              <a:avLst/>
              <a:gdLst/>
              <a:ahLst/>
              <a:cxnLst/>
              <a:pathLst>
                <a:path w="41" h="75">
                  <a:moveTo>
                    <a:pt x="19" y="27"/>
                  </a:moveTo>
                  <a:cubicBezTo>
                    <a:pt x="0" y="54"/>
                    <a:pt x="6" y="63"/>
                    <a:pt x="12" y="69"/>
                  </a:cubicBezTo>
                  <a:cubicBezTo>
                    <a:pt x="18" y="75"/>
                    <a:pt x="30" y="74"/>
                    <a:pt x="40" y="45"/>
                  </a:cubicBezTo>
                  <a:cubicBezTo>
                    <a:pt x="40" y="45"/>
                    <a:pt x="32" y="31"/>
                    <a:pt x="37" y="24"/>
                  </a:cubicBezTo>
                  <a:cubicBezTo>
                    <a:pt x="41" y="16"/>
                    <a:pt x="38" y="0"/>
                    <a:pt x="19" y="27"/>
                  </a:cubicBezTo>
                  <a:close/>
                </a:path>
              </a:pathLst>
            </a:custGeom>
            <a:solidFill>
              <a:schemeClr val="bg1"/>
            </a:solidFill>
            <a:ln w="0">
              <a:noFill/>
            </a:ln>
          </p:spPr>
          <p:txBody>
            <a:bodyPr/>
            <a:p>
              <a:endParaRPr lang="zh-CN" altLang="en-US"/>
            </a:p>
          </p:txBody>
        </p:sp>
        <p:sp>
          <p:nvSpPr>
            <p:cNvPr id="12296" name="任意多边形 12295"/>
            <p:cNvSpPr/>
            <p:nvPr/>
          </p:nvSpPr>
          <p:spPr>
            <a:xfrm>
              <a:off x="3272" y="645"/>
              <a:ext cx="683" cy="318"/>
            </a:xfrm>
            <a:custGeom>
              <a:avLst/>
              <a:gdLst/>
              <a:ahLst/>
              <a:cxnLst/>
              <a:pathLst>
                <a:path w="135" h="63">
                  <a:moveTo>
                    <a:pt x="112" y="4"/>
                  </a:moveTo>
                  <a:cubicBezTo>
                    <a:pt x="105" y="9"/>
                    <a:pt x="24" y="4"/>
                    <a:pt x="24" y="4"/>
                  </a:cubicBezTo>
                  <a:cubicBezTo>
                    <a:pt x="15" y="4"/>
                    <a:pt x="3" y="1"/>
                    <a:pt x="2" y="25"/>
                  </a:cubicBezTo>
                  <a:cubicBezTo>
                    <a:pt x="0" y="63"/>
                    <a:pt x="48" y="58"/>
                    <a:pt x="60" y="58"/>
                  </a:cubicBezTo>
                  <a:cubicBezTo>
                    <a:pt x="72" y="58"/>
                    <a:pt x="84" y="48"/>
                    <a:pt x="96" y="54"/>
                  </a:cubicBezTo>
                  <a:cubicBezTo>
                    <a:pt x="96" y="54"/>
                    <a:pt x="107" y="63"/>
                    <a:pt x="113" y="53"/>
                  </a:cubicBezTo>
                  <a:cubicBezTo>
                    <a:pt x="135" y="13"/>
                    <a:pt x="120" y="0"/>
                    <a:pt x="112" y="4"/>
                  </a:cubicBezTo>
                  <a:close/>
                </a:path>
              </a:pathLst>
            </a:custGeom>
            <a:solidFill>
              <a:schemeClr val="bg1"/>
            </a:solidFill>
            <a:ln w="0">
              <a:noFill/>
            </a:ln>
          </p:spPr>
          <p:txBody>
            <a:bodyPr/>
            <a:p>
              <a:endParaRPr lang="zh-CN" altLang="en-US"/>
            </a:p>
          </p:txBody>
        </p:sp>
        <p:sp>
          <p:nvSpPr>
            <p:cNvPr id="12297" name="任意多边形 12296"/>
            <p:cNvSpPr/>
            <p:nvPr/>
          </p:nvSpPr>
          <p:spPr>
            <a:xfrm>
              <a:off x="4046" y="1545"/>
              <a:ext cx="490" cy="515"/>
            </a:xfrm>
            <a:custGeom>
              <a:avLst/>
              <a:gdLst/>
              <a:ahLst/>
              <a:cxnLst/>
              <a:pathLst>
                <a:path w="97" h="102">
                  <a:moveTo>
                    <a:pt x="67" y="5"/>
                  </a:moveTo>
                  <a:cubicBezTo>
                    <a:pt x="55" y="10"/>
                    <a:pt x="31" y="5"/>
                    <a:pt x="31" y="5"/>
                  </a:cubicBezTo>
                  <a:cubicBezTo>
                    <a:pt x="0" y="6"/>
                    <a:pt x="16" y="39"/>
                    <a:pt x="12" y="57"/>
                  </a:cubicBezTo>
                  <a:cubicBezTo>
                    <a:pt x="8" y="76"/>
                    <a:pt x="63" y="102"/>
                    <a:pt x="79" y="62"/>
                  </a:cubicBezTo>
                  <a:cubicBezTo>
                    <a:pt x="97" y="20"/>
                    <a:pt x="79" y="0"/>
                    <a:pt x="67" y="5"/>
                  </a:cubicBezTo>
                  <a:close/>
                </a:path>
              </a:pathLst>
            </a:custGeom>
            <a:solidFill>
              <a:schemeClr val="bg1"/>
            </a:solidFill>
            <a:ln w="0">
              <a:noFill/>
            </a:ln>
          </p:spPr>
          <p:txBody>
            <a:bodyPr/>
            <a:p>
              <a:endParaRPr lang="zh-CN" altLang="en-US"/>
            </a:p>
          </p:txBody>
        </p:sp>
        <p:sp>
          <p:nvSpPr>
            <p:cNvPr id="12298" name="任意多边形 12297"/>
            <p:cNvSpPr/>
            <p:nvPr/>
          </p:nvSpPr>
          <p:spPr>
            <a:xfrm>
              <a:off x="5173" y="1024"/>
              <a:ext cx="501" cy="96"/>
            </a:xfrm>
            <a:custGeom>
              <a:avLst/>
              <a:gdLst/>
              <a:ahLst/>
              <a:cxnLst/>
              <a:pathLst>
                <a:path w="99" h="19">
                  <a:moveTo>
                    <a:pt x="15" y="0"/>
                  </a:moveTo>
                  <a:cubicBezTo>
                    <a:pt x="0" y="0"/>
                    <a:pt x="19" y="19"/>
                    <a:pt x="40" y="15"/>
                  </a:cubicBezTo>
                  <a:cubicBezTo>
                    <a:pt x="99" y="1"/>
                    <a:pt x="15" y="0"/>
                    <a:pt x="15" y="0"/>
                  </a:cubicBezTo>
                  <a:close/>
                </a:path>
              </a:pathLst>
            </a:custGeom>
            <a:solidFill>
              <a:schemeClr val="bg1"/>
            </a:solidFill>
            <a:ln w="0">
              <a:noFill/>
            </a:ln>
          </p:spPr>
          <p:txBody>
            <a:bodyPr/>
            <a:p>
              <a:endParaRPr lang="zh-CN" altLang="en-US"/>
            </a:p>
          </p:txBody>
        </p:sp>
        <p:sp>
          <p:nvSpPr>
            <p:cNvPr id="12299" name="任意多边形 12298"/>
            <p:cNvSpPr/>
            <p:nvPr/>
          </p:nvSpPr>
          <p:spPr>
            <a:xfrm>
              <a:off x="5340" y="1004"/>
              <a:ext cx="385" cy="237"/>
            </a:xfrm>
            <a:custGeom>
              <a:avLst/>
              <a:gdLst/>
              <a:ahLst/>
              <a:cxnLst/>
              <a:pathLst>
                <a:path w="76" h="47">
                  <a:moveTo>
                    <a:pt x="21" y="37"/>
                  </a:moveTo>
                  <a:cubicBezTo>
                    <a:pt x="21" y="37"/>
                    <a:pt x="50" y="47"/>
                    <a:pt x="70" y="17"/>
                  </a:cubicBezTo>
                  <a:cubicBezTo>
                    <a:pt x="76" y="7"/>
                    <a:pt x="65" y="0"/>
                    <a:pt x="48" y="3"/>
                  </a:cubicBezTo>
                  <a:cubicBezTo>
                    <a:pt x="39" y="5"/>
                    <a:pt x="39" y="32"/>
                    <a:pt x="19" y="32"/>
                  </a:cubicBezTo>
                  <a:cubicBezTo>
                    <a:pt x="0" y="32"/>
                    <a:pt x="21" y="37"/>
                    <a:pt x="21" y="37"/>
                  </a:cubicBezTo>
                  <a:close/>
                </a:path>
              </a:pathLst>
            </a:custGeom>
            <a:solidFill>
              <a:schemeClr val="bg1"/>
            </a:solidFill>
            <a:ln w="0">
              <a:noFill/>
            </a:ln>
          </p:spPr>
          <p:txBody>
            <a:bodyPr/>
            <a:p>
              <a:endParaRPr lang="zh-CN" altLang="en-US"/>
            </a:p>
          </p:txBody>
        </p:sp>
        <p:sp>
          <p:nvSpPr>
            <p:cNvPr id="12300" name="任意多边形 12299"/>
            <p:cNvSpPr/>
            <p:nvPr/>
          </p:nvSpPr>
          <p:spPr>
            <a:xfrm>
              <a:off x="5325" y="1201"/>
              <a:ext cx="415" cy="187"/>
            </a:xfrm>
            <a:custGeom>
              <a:avLst/>
              <a:gdLst/>
              <a:ahLst/>
              <a:cxnLst/>
              <a:pathLst>
                <a:path w="82" h="37">
                  <a:moveTo>
                    <a:pt x="72" y="6"/>
                  </a:moveTo>
                  <a:cubicBezTo>
                    <a:pt x="57" y="23"/>
                    <a:pt x="24" y="17"/>
                    <a:pt x="24" y="17"/>
                  </a:cubicBezTo>
                  <a:cubicBezTo>
                    <a:pt x="24" y="17"/>
                    <a:pt x="0" y="16"/>
                    <a:pt x="17" y="26"/>
                  </a:cubicBezTo>
                  <a:cubicBezTo>
                    <a:pt x="33" y="37"/>
                    <a:pt x="53" y="32"/>
                    <a:pt x="76" y="23"/>
                  </a:cubicBezTo>
                  <a:cubicBezTo>
                    <a:pt x="78" y="22"/>
                    <a:pt x="80" y="21"/>
                    <a:pt x="82" y="20"/>
                  </a:cubicBezTo>
                  <a:lnTo>
                    <a:pt x="82" y="0"/>
                  </a:lnTo>
                  <a:cubicBezTo>
                    <a:pt x="79" y="1"/>
                    <a:pt x="75" y="2"/>
                    <a:pt x="72" y="6"/>
                  </a:cubicBezTo>
                  <a:close/>
                </a:path>
              </a:pathLst>
            </a:custGeom>
            <a:solidFill>
              <a:schemeClr val="bg1"/>
            </a:solidFill>
            <a:ln w="0">
              <a:noFill/>
            </a:ln>
          </p:spPr>
          <p:txBody>
            <a:bodyPr/>
            <a:p>
              <a:endParaRPr lang="zh-CN" altLang="en-US"/>
            </a:p>
          </p:txBody>
        </p:sp>
        <p:sp>
          <p:nvSpPr>
            <p:cNvPr id="12301" name="任意多边形 12300"/>
            <p:cNvSpPr/>
            <p:nvPr/>
          </p:nvSpPr>
          <p:spPr>
            <a:xfrm>
              <a:off x="5001" y="1378"/>
              <a:ext cx="698" cy="167"/>
            </a:xfrm>
            <a:custGeom>
              <a:avLst/>
              <a:gdLst/>
              <a:ahLst/>
              <a:cxnLst/>
              <a:pathLst>
                <a:path w="138" h="33">
                  <a:moveTo>
                    <a:pt x="21" y="1"/>
                  </a:moveTo>
                  <a:cubicBezTo>
                    <a:pt x="21" y="1"/>
                    <a:pt x="0" y="8"/>
                    <a:pt x="8" y="14"/>
                  </a:cubicBezTo>
                  <a:cubicBezTo>
                    <a:pt x="15" y="20"/>
                    <a:pt x="48" y="22"/>
                    <a:pt x="57" y="22"/>
                  </a:cubicBezTo>
                  <a:cubicBezTo>
                    <a:pt x="66" y="22"/>
                    <a:pt x="96" y="33"/>
                    <a:pt x="117" y="23"/>
                  </a:cubicBezTo>
                  <a:cubicBezTo>
                    <a:pt x="138" y="12"/>
                    <a:pt x="123" y="9"/>
                    <a:pt x="114" y="8"/>
                  </a:cubicBezTo>
                  <a:cubicBezTo>
                    <a:pt x="105" y="6"/>
                    <a:pt x="102" y="0"/>
                    <a:pt x="82" y="3"/>
                  </a:cubicBezTo>
                  <a:cubicBezTo>
                    <a:pt x="37" y="11"/>
                    <a:pt x="21" y="1"/>
                    <a:pt x="21" y="1"/>
                  </a:cubicBezTo>
                  <a:close/>
                </a:path>
              </a:pathLst>
            </a:custGeom>
            <a:solidFill>
              <a:schemeClr val="bg1"/>
            </a:solidFill>
            <a:ln w="0">
              <a:noFill/>
            </a:ln>
          </p:spPr>
          <p:txBody>
            <a:bodyPr/>
            <a:p>
              <a:endParaRPr lang="zh-CN" altLang="en-US"/>
            </a:p>
          </p:txBody>
        </p:sp>
        <p:sp>
          <p:nvSpPr>
            <p:cNvPr id="12302" name="任意多边形 12301"/>
            <p:cNvSpPr/>
            <p:nvPr/>
          </p:nvSpPr>
          <p:spPr>
            <a:xfrm>
              <a:off x="5077" y="1540"/>
              <a:ext cx="567" cy="146"/>
            </a:xfrm>
            <a:custGeom>
              <a:avLst/>
              <a:gdLst/>
              <a:ahLst/>
              <a:cxnLst/>
              <a:pathLst>
                <a:path w="112" h="29">
                  <a:moveTo>
                    <a:pt x="98" y="19"/>
                  </a:moveTo>
                  <a:cubicBezTo>
                    <a:pt x="112" y="13"/>
                    <a:pt x="111" y="0"/>
                    <a:pt x="103" y="4"/>
                  </a:cubicBezTo>
                  <a:cubicBezTo>
                    <a:pt x="96" y="9"/>
                    <a:pt x="83" y="10"/>
                    <a:pt x="74" y="10"/>
                  </a:cubicBezTo>
                  <a:cubicBezTo>
                    <a:pt x="65" y="11"/>
                    <a:pt x="45" y="3"/>
                    <a:pt x="36" y="6"/>
                  </a:cubicBezTo>
                  <a:cubicBezTo>
                    <a:pt x="27" y="9"/>
                    <a:pt x="2" y="4"/>
                    <a:pt x="2" y="4"/>
                  </a:cubicBezTo>
                  <a:cubicBezTo>
                    <a:pt x="0" y="29"/>
                    <a:pt x="83" y="25"/>
                    <a:pt x="98" y="19"/>
                  </a:cubicBezTo>
                  <a:close/>
                </a:path>
              </a:pathLst>
            </a:custGeom>
            <a:solidFill>
              <a:schemeClr val="bg1"/>
            </a:solidFill>
            <a:ln w="0">
              <a:noFill/>
            </a:ln>
          </p:spPr>
          <p:txBody>
            <a:bodyPr/>
            <a:p>
              <a:endParaRPr lang="zh-CN" altLang="en-US"/>
            </a:p>
          </p:txBody>
        </p:sp>
        <p:sp>
          <p:nvSpPr>
            <p:cNvPr id="12303" name="任意多边形 12302"/>
            <p:cNvSpPr/>
            <p:nvPr/>
          </p:nvSpPr>
          <p:spPr>
            <a:xfrm>
              <a:off x="5042" y="1656"/>
              <a:ext cx="581" cy="480"/>
            </a:xfrm>
            <a:custGeom>
              <a:avLst/>
              <a:gdLst/>
              <a:ahLst/>
              <a:cxnLst/>
              <a:pathLst>
                <a:path w="115" h="95">
                  <a:moveTo>
                    <a:pt x="3" y="53"/>
                  </a:moveTo>
                  <a:cubicBezTo>
                    <a:pt x="5" y="60"/>
                    <a:pt x="14" y="68"/>
                    <a:pt x="26" y="54"/>
                  </a:cubicBezTo>
                  <a:cubicBezTo>
                    <a:pt x="48" y="29"/>
                    <a:pt x="48" y="72"/>
                    <a:pt x="50" y="77"/>
                  </a:cubicBezTo>
                  <a:cubicBezTo>
                    <a:pt x="51" y="81"/>
                    <a:pt x="54" y="95"/>
                    <a:pt x="59" y="84"/>
                  </a:cubicBezTo>
                  <a:cubicBezTo>
                    <a:pt x="63" y="74"/>
                    <a:pt x="70" y="39"/>
                    <a:pt x="81" y="52"/>
                  </a:cubicBezTo>
                  <a:cubicBezTo>
                    <a:pt x="100" y="76"/>
                    <a:pt x="115" y="54"/>
                    <a:pt x="111" y="52"/>
                  </a:cubicBezTo>
                  <a:cubicBezTo>
                    <a:pt x="106" y="51"/>
                    <a:pt x="79" y="37"/>
                    <a:pt x="79" y="27"/>
                  </a:cubicBezTo>
                  <a:cubicBezTo>
                    <a:pt x="79" y="16"/>
                    <a:pt x="42" y="0"/>
                    <a:pt x="37" y="16"/>
                  </a:cubicBezTo>
                  <a:cubicBezTo>
                    <a:pt x="33" y="33"/>
                    <a:pt x="12" y="41"/>
                    <a:pt x="12" y="41"/>
                  </a:cubicBezTo>
                  <a:cubicBezTo>
                    <a:pt x="0" y="44"/>
                    <a:pt x="2" y="45"/>
                    <a:pt x="3" y="53"/>
                  </a:cubicBezTo>
                  <a:close/>
                </a:path>
              </a:pathLst>
            </a:custGeom>
            <a:solidFill>
              <a:schemeClr val="bg1"/>
            </a:solidFill>
            <a:ln w="0">
              <a:noFill/>
            </a:ln>
          </p:spPr>
          <p:txBody>
            <a:bodyPr/>
            <a:p>
              <a:endParaRPr lang="zh-CN" altLang="en-US"/>
            </a:p>
          </p:txBody>
        </p:sp>
        <p:sp>
          <p:nvSpPr>
            <p:cNvPr id="12304" name="任意多边形 12303"/>
            <p:cNvSpPr/>
            <p:nvPr/>
          </p:nvSpPr>
          <p:spPr>
            <a:xfrm>
              <a:off x="5421" y="1464"/>
              <a:ext cx="329" cy="854"/>
            </a:xfrm>
            <a:custGeom>
              <a:avLst/>
              <a:gdLst/>
              <a:ahLst/>
              <a:cxnLst/>
              <a:pathLst>
                <a:path w="65" h="169">
                  <a:moveTo>
                    <a:pt x="51" y="40"/>
                  </a:moveTo>
                  <a:cubicBezTo>
                    <a:pt x="44" y="46"/>
                    <a:pt x="30" y="49"/>
                    <a:pt x="22" y="49"/>
                  </a:cubicBezTo>
                  <a:cubicBezTo>
                    <a:pt x="13" y="48"/>
                    <a:pt x="14" y="56"/>
                    <a:pt x="22" y="59"/>
                  </a:cubicBezTo>
                  <a:cubicBezTo>
                    <a:pt x="30" y="62"/>
                    <a:pt x="49" y="75"/>
                    <a:pt x="50" y="90"/>
                  </a:cubicBezTo>
                  <a:cubicBezTo>
                    <a:pt x="50" y="104"/>
                    <a:pt x="51" y="115"/>
                    <a:pt x="34" y="118"/>
                  </a:cubicBezTo>
                  <a:cubicBezTo>
                    <a:pt x="18" y="122"/>
                    <a:pt x="3" y="124"/>
                    <a:pt x="0" y="148"/>
                  </a:cubicBezTo>
                  <a:cubicBezTo>
                    <a:pt x="0" y="148"/>
                    <a:pt x="10" y="154"/>
                    <a:pt x="17" y="155"/>
                  </a:cubicBezTo>
                  <a:cubicBezTo>
                    <a:pt x="23" y="155"/>
                    <a:pt x="42" y="163"/>
                    <a:pt x="47" y="166"/>
                  </a:cubicBezTo>
                  <a:cubicBezTo>
                    <a:pt x="51" y="169"/>
                    <a:pt x="58" y="167"/>
                    <a:pt x="63" y="162"/>
                  </a:cubicBezTo>
                  <a:lnTo>
                    <a:pt x="65" y="0"/>
                  </a:lnTo>
                  <a:cubicBezTo>
                    <a:pt x="64" y="8"/>
                    <a:pt x="58" y="36"/>
                    <a:pt x="51" y="40"/>
                  </a:cubicBezTo>
                  <a:close/>
                </a:path>
              </a:pathLst>
            </a:custGeom>
            <a:solidFill>
              <a:schemeClr val="bg1"/>
            </a:solidFill>
            <a:ln w="0">
              <a:noFill/>
            </a:ln>
          </p:spPr>
          <p:txBody>
            <a:bodyPr/>
            <a:p>
              <a:endParaRPr lang="zh-CN" altLang="en-US"/>
            </a:p>
          </p:txBody>
        </p:sp>
      </p:grpSp>
      <p:grpSp>
        <p:nvGrpSpPr>
          <p:cNvPr id="12305" name="组合 12304"/>
          <p:cNvGrpSpPr/>
          <p:nvPr/>
        </p:nvGrpSpPr>
        <p:grpSpPr>
          <a:xfrm>
            <a:off x="554038" y="36513"/>
            <a:ext cx="7891462" cy="6821487"/>
            <a:chOff x="349" y="23"/>
            <a:chExt cx="4971" cy="4297"/>
          </a:xfrm>
        </p:grpSpPr>
        <p:sp>
          <p:nvSpPr>
            <p:cNvPr id="12306" name="矩形 12305"/>
            <p:cNvSpPr/>
            <p:nvPr/>
          </p:nvSpPr>
          <p:spPr>
            <a:xfrm>
              <a:off x="384" y="23"/>
              <a:ext cx="21" cy="101"/>
            </a:xfrm>
            <a:prstGeom prst="rect">
              <a:avLst/>
            </a:prstGeom>
            <a:solidFill>
              <a:schemeClr val="bg2">
                <a:alpha val="50000"/>
              </a:schemeClr>
            </a:solidFill>
            <a:ln w="0">
              <a:noFill/>
            </a:ln>
          </p:spPr>
          <p:txBody>
            <a:bodyPr/>
            <a:p>
              <a:endParaRPr lang="zh-CN" altLang="en-US"/>
            </a:p>
          </p:txBody>
        </p:sp>
        <p:sp>
          <p:nvSpPr>
            <p:cNvPr id="12307" name="任意多边形 12306"/>
            <p:cNvSpPr>
              <a:spLocks noEditPoints="1"/>
            </p:cNvSpPr>
            <p:nvPr/>
          </p:nvSpPr>
          <p:spPr>
            <a:xfrm>
              <a:off x="384"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08" name="任意多边形 12307"/>
            <p:cNvSpPr>
              <a:spLocks noEditPoints="1"/>
            </p:cNvSpPr>
            <p:nvPr/>
          </p:nvSpPr>
          <p:spPr>
            <a:xfrm>
              <a:off x="384"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09" name="任意多边形 12308"/>
            <p:cNvSpPr>
              <a:spLocks noEditPoints="1"/>
            </p:cNvSpPr>
            <p:nvPr/>
          </p:nvSpPr>
          <p:spPr>
            <a:xfrm>
              <a:off x="384"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10" name="任意多边形 12309"/>
            <p:cNvSpPr>
              <a:spLocks noEditPoints="1"/>
            </p:cNvSpPr>
            <p:nvPr/>
          </p:nvSpPr>
          <p:spPr>
            <a:xfrm>
              <a:off x="384"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11" name="任意多边形 12310"/>
            <p:cNvSpPr>
              <a:spLocks noEditPoints="1"/>
            </p:cNvSpPr>
            <p:nvPr/>
          </p:nvSpPr>
          <p:spPr>
            <a:xfrm>
              <a:off x="384"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12" name="任意多边形 12311"/>
            <p:cNvSpPr>
              <a:spLocks noEditPoints="1"/>
            </p:cNvSpPr>
            <p:nvPr/>
          </p:nvSpPr>
          <p:spPr>
            <a:xfrm>
              <a:off x="384"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13" name="任意多边形 12312"/>
            <p:cNvSpPr>
              <a:spLocks noEditPoints="1"/>
            </p:cNvSpPr>
            <p:nvPr/>
          </p:nvSpPr>
          <p:spPr>
            <a:xfrm>
              <a:off x="384"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14" name="任意多边形 12313"/>
            <p:cNvSpPr>
              <a:spLocks noEditPoints="1"/>
            </p:cNvSpPr>
            <p:nvPr/>
          </p:nvSpPr>
          <p:spPr>
            <a:xfrm>
              <a:off x="384"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15" name="任意多边形 12314"/>
            <p:cNvSpPr>
              <a:spLocks noEditPoints="1"/>
            </p:cNvSpPr>
            <p:nvPr/>
          </p:nvSpPr>
          <p:spPr>
            <a:xfrm>
              <a:off x="384"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16" name="任意多边形 12315"/>
            <p:cNvSpPr>
              <a:spLocks noEditPoints="1"/>
            </p:cNvSpPr>
            <p:nvPr/>
          </p:nvSpPr>
          <p:spPr>
            <a:xfrm>
              <a:off x="384"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17" name="矩形 12316"/>
            <p:cNvSpPr/>
            <p:nvPr/>
          </p:nvSpPr>
          <p:spPr>
            <a:xfrm>
              <a:off x="384" y="4269"/>
              <a:ext cx="21" cy="51"/>
            </a:xfrm>
            <a:prstGeom prst="rect">
              <a:avLst/>
            </a:prstGeom>
            <a:solidFill>
              <a:schemeClr val="bg2">
                <a:alpha val="50000"/>
              </a:schemeClr>
            </a:solidFill>
            <a:ln w="0">
              <a:noFill/>
            </a:ln>
          </p:spPr>
          <p:txBody>
            <a:bodyPr/>
            <a:p>
              <a:endParaRPr lang="zh-CN" altLang="en-US"/>
            </a:p>
          </p:txBody>
        </p:sp>
        <p:sp>
          <p:nvSpPr>
            <p:cNvPr id="12318" name="矩形 12317"/>
            <p:cNvSpPr/>
            <p:nvPr/>
          </p:nvSpPr>
          <p:spPr>
            <a:xfrm>
              <a:off x="829" y="23"/>
              <a:ext cx="21" cy="101"/>
            </a:xfrm>
            <a:prstGeom prst="rect">
              <a:avLst/>
            </a:prstGeom>
            <a:solidFill>
              <a:schemeClr val="bg2">
                <a:alpha val="50000"/>
              </a:schemeClr>
            </a:solidFill>
            <a:ln w="0">
              <a:noFill/>
            </a:ln>
          </p:spPr>
          <p:txBody>
            <a:bodyPr/>
            <a:p>
              <a:endParaRPr lang="zh-CN" altLang="en-US"/>
            </a:p>
          </p:txBody>
        </p:sp>
        <p:sp>
          <p:nvSpPr>
            <p:cNvPr id="12319" name="任意多边形 12318"/>
            <p:cNvSpPr>
              <a:spLocks noEditPoints="1"/>
            </p:cNvSpPr>
            <p:nvPr/>
          </p:nvSpPr>
          <p:spPr>
            <a:xfrm>
              <a:off x="829"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20" name="任意多边形 12319"/>
            <p:cNvSpPr>
              <a:spLocks noEditPoints="1"/>
            </p:cNvSpPr>
            <p:nvPr/>
          </p:nvSpPr>
          <p:spPr>
            <a:xfrm>
              <a:off x="829"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21" name="任意多边形 12320"/>
            <p:cNvSpPr>
              <a:spLocks noEditPoints="1"/>
            </p:cNvSpPr>
            <p:nvPr/>
          </p:nvSpPr>
          <p:spPr>
            <a:xfrm>
              <a:off x="829"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22" name="任意多边形 12321"/>
            <p:cNvSpPr>
              <a:spLocks noEditPoints="1"/>
            </p:cNvSpPr>
            <p:nvPr/>
          </p:nvSpPr>
          <p:spPr>
            <a:xfrm>
              <a:off x="829"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23" name="任意多边形 12322"/>
            <p:cNvSpPr>
              <a:spLocks noEditPoints="1"/>
            </p:cNvSpPr>
            <p:nvPr/>
          </p:nvSpPr>
          <p:spPr>
            <a:xfrm>
              <a:off x="829"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24" name="任意多边形 12323"/>
            <p:cNvSpPr>
              <a:spLocks noEditPoints="1"/>
            </p:cNvSpPr>
            <p:nvPr/>
          </p:nvSpPr>
          <p:spPr>
            <a:xfrm>
              <a:off x="829"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25" name="任意多边形 12324"/>
            <p:cNvSpPr>
              <a:spLocks noEditPoints="1"/>
            </p:cNvSpPr>
            <p:nvPr/>
          </p:nvSpPr>
          <p:spPr>
            <a:xfrm>
              <a:off x="829"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26" name="任意多边形 12325"/>
            <p:cNvSpPr>
              <a:spLocks noEditPoints="1"/>
            </p:cNvSpPr>
            <p:nvPr/>
          </p:nvSpPr>
          <p:spPr>
            <a:xfrm>
              <a:off x="829"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27" name="任意多边形 12326"/>
            <p:cNvSpPr>
              <a:spLocks noEditPoints="1"/>
            </p:cNvSpPr>
            <p:nvPr/>
          </p:nvSpPr>
          <p:spPr>
            <a:xfrm>
              <a:off x="829"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28" name="任意多边形 12327"/>
            <p:cNvSpPr>
              <a:spLocks noEditPoints="1"/>
            </p:cNvSpPr>
            <p:nvPr/>
          </p:nvSpPr>
          <p:spPr>
            <a:xfrm>
              <a:off x="829"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29" name="矩形 12328"/>
            <p:cNvSpPr/>
            <p:nvPr/>
          </p:nvSpPr>
          <p:spPr>
            <a:xfrm>
              <a:off x="829" y="4269"/>
              <a:ext cx="21" cy="51"/>
            </a:xfrm>
            <a:prstGeom prst="rect">
              <a:avLst/>
            </a:prstGeom>
            <a:solidFill>
              <a:schemeClr val="bg2">
                <a:alpha val="50000"/>
              </a:schemeClr>
            </a:solidFill>
            <a:ln w="0">
              <a:noFill/>
            </a:ln>
          </p:spPr>
          <p:txBody>
            <a:bodyPr/>
            <a:p>
              <a:endParaRPr lang="zh-CN" altLang="en-US"/>
            </a:p>
          </p:txBody>
        </p:sp>
        <p:sp>
          <p:nvSpPr>
            <p:cNvPr id="12330" name="矩形 12329"/>
            <p:cNvSpPr/>
            <p:nvPr/>
          </p:nvSpPr>
          <p:spPr>
            <a:xfrm>
              <a:off x="1279" y="23"/>
              <a:ext cx="21" cy="101"/>
            </a:xfrm>
            <a:prstGeom prst="rect">
              <a:avLst/>
            </a:prstGeom>
            <a:solidFill>
              <a:schemeClr val="bg2">
                <a:alpha val="50000"/>
              </a:schemeClr>
            </a:solidFill>
            <a:ln w="0">
              <a:noFill/>
            </a:ln>
          </p:spPr>
          <p:txBody>
            <a:bodyPr/>
            <a:p>
              <a:endParaRPr lang="zh-CN" altLang="en-US"/>
            </a:p>
          </p:txBody>
        </p:sp>
        <p:sp>
          <p:nvSpPr>
            <p:cNvPr id="12331" name="任意多边形 12330"/>
            <p:cNvSpPr>
              <a:spLocks noEditPoints="1"/>
            </p:cNvSpPr>
            <p:nvPr/>
          </p:nvSpPr>
          <p:spPr>
            <a:xfrm>
              <a:off x="1279"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32" name="任意多边形 12331"/>
            <p:cNvSpPr>
              <a:spLocks noEditPoints="1"/>
            </p:cNvSpPr>
            <p:nvPr/>
          </p:nvSpPr>
          <p:spPr>
            <a:xfrm>
              <a:off x="1279"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33" name="任意多边形 12332"/>
            <p:cNvSpPr>
              <a:spLocks noEditPoints="1"/>
            </p:cNvSpPr>
            <p:nvPr/>
          </p:nvSpPr>
          <p:spPr>
            <a:xfrm>
              <a:off x="1279"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34" name="任意多边形 12333"/>
            <p:cNvSpPr>
              <a:spLocks noEditPoints="1"/>
            </p:cNvSpPr>
            <p:nvPr/>
          </p:nvSpPr>
          <p:spPr>
            <a:xfrm>
              <a:off x="1279"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35" name="任意多边形 12334"/>
            <p:cNvSpPr>
              <a:spLocks noEditPoints="1"/>
            </p:cNvSpPr>
            <p:nvPr/>
          </p:nvSpPr>
          <p:spPr>
            <a:xfrm>
              <a:off x="1279"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36" name="任意多边形 12335"/>
            <p:cNvSpPr>
              <a:spLocks noEditPoints="1"/>
            </p:cNvSpPr>
            <p:nvPr/>
          </p:nvSpPr>
          <p:spPr>
            <a:xfrm>
              <a:off x="1279"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37" name="任意多边形 12336"/>
            <p:cNvSpPr>
              <a:spLocks noEditPoints="1"/>
            </p:cNvSpPr>
            <p:nvPr/>
          </p:nvSpPr>
          <p:spPr>
            <a:xfrm>
              <a:off x="1279"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38" name="任意多边形 12337"/>
            <p:cNvSpPr>
              <a:spLocks noEditPoints="1"/>
            </p:cNvSpPr>
            <p:nvPr/>
          </p:nvSpPr>
          <p:spPr>
            <a:xfrm>
              <a:off x="1279"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39" name="任意多边形 12338"/>
            <p:cNvSpPr>
              <a:spLocks noEditPoints="1"/>
            </p:cNvSpPr>
            <p:nvPr/>
          </p:nvSpPr>
          <p:spPr>
            <a:xfrm>
              <a:off x="1279"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40" name="任意多边形 12339"/>
            <p:cNvSpPr>
              <a:spLocks noEditPoints="1"/>
            </p:cNvSpPr>
            <p:nvPr/>
          </p:nvSpPr>
          <p:spPr>
            <a:xfrm>
              <a:off x="1279"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41" name="矩形 12340"/>
            <p:cNvSpPr/>
            <p:nvPr/>
          </p:nvSpPr>
          <p:spPr>
            <a:xfrm>
              <a:off x="1279" y="4269"/>
              <a:ext cx="21" cy="51"/>
            </a:xfrm>
            <a:prstGeom prst="rect">
              <a:avLst/>
            </a:prstGeom>
            <a:solidFill>
              <a:schemeClr val="bg2">
                <a:alpha val="50000"/>
              </a:schemeClr>
            </a:solidFill>
            <a:ln w="0">
              <a:noFill/>
            </a:ln>
          </p:spPr>
          <p:txBody>
            <a:bodyPr/>
            <a:p>
              <a:endParaRPr lang="zh-CN" altLang="en-US"/>
            </a:p>
          </p:txBody>
        </p:sp>
        <p:sp>
          <p:nvSpPr>
            <p:cNvPr id="12342" name="矩形 12341"/>
            <p:cNvSpPr/>
            <p:nvPr/>
          </p:nvSpPr>
          <p:spPr>
            <a:xfrm>
              <a:off x="1724" y="23"/>
              <a:ext cx="21" cy="101"/>
            </a:xfrm>
            <a:prstGeom prst="rect">
              <a:avLst/>
            </a:prstGeom>
            <a:solidFill>
              <a:schemeClr val="bg2">
                <a:alpha val="50000"/>
              </a:schemeClr>
            </a:solidFill>
            <a:ln w="0">
              <a:noFill/>
            </a:ln>
          </p:spPr>
          <p:txBody>
            <a:bodyPr/>
            <a:p>
              <a:endParaRPr lang="zh-CN" altLang="en-US"/>
            </a:p>
          </p:txBody>
        </p:sp>
        <p:sp>
          <p:nvSpPr>
            <p:cNvPr id="12343" name="任意多边形 12342"/>
            <p:cNvSpPr>
              <a:spLocks noEditPoints="1"/>
            </p:cNvSpPr>
            <p:nvPr/>
          </p:nvSpPr>
          <p:spPr>
            <a:xfrm>
              <a:off x="1724"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44" name="任意多边形 12343"/>
            <p:cNvSpPr>
              <a:spLocks noEditPoints="1"/>
            </p:cNvSpPr>
            <p:nvPr/>
          </p:nvSpPr>
          <p:spPr>
            <a:xfrm>
              <a:off x="1724"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45" name="任意多边形 12344"/>
            <p:cNvSpPr>
              <a:spLocks noEditPoints="1"/>
            </p:cNvSpPr>
            <p:nvPr/>
          </p:nvSpPr>
          <p:spPr>
            <a:xfrm>
              <a:off x="1724"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46" name="任意多边形 12345"/>
            <p:cNvSpPr>
              <a:spLocks noEditPoints="1"/>
            </p:cNvSpPr>
            <p:nvPr/>
          </p:nvSpPr>
          <p:spPr>
            <a:xfrm>
              <a:off x="1724"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47" name="任意多边形 12346"/>
            <p:cNvSpPr>
              <a:spLocks noEditPoints="1"/>
            </p:cNvSpPr>
            <p:nvPr/>
          </p:nvSpPr>
          <p:spPr>
            <a:xfrm>
              <a:off x="1724"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48" name="任意多边形 12347"/>
            <p:cNvSpPr>
              <a:spLocks noEditPoints="1"/>
            </p:cNvSpPr>
            <p:nvPr/>
          </p:nvSpPr>
          <p:spPr>
            <a:xfrm>
              <a:off x="1724"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49" name="任意多边形 12348"/>
            <p:cNvSpPr>
              <a:spLocks noEditPoints="1"/>
            </p:cNvSpPr>
            <p:nvPr/>
          </p:nvSpPr>
          <p:spPr>
            <a:xfrm>
              <a:off x="1724"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50" name="任意多边形 12349"/>
            <p:cNvSpPr>
              <a:spLocks noEditPoints="1"/>
            </p:cNvSpPr>
            <p:nvPr/>
          </p:nvSpPr>
          <p:spPr>
            <a:xfrm>
              <a:off x="1724"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51" name="任意多边形 12350"/>
            <p:cNvSpPr>
              <a:spLocks noEditPoints="1"/>
            </p:cNvSpPr>
            <p:nvPr/>
          </p:nvSpPr>
          <p:spPr>
            <a:xfrm>
              <a:off x="1724"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52" name="任意多边形 12351"/>
            <p:cNvSpPr>
              <a:spLocks noEditPoints="1"/>
            </p:cNvSpPr>
            <p:nvPr/>
          </p:nvSpPr>
          <p:spPr>
            <a:xfrm>
              <a:off x="1724"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53" name="矩形 12352"/>
            <p:cNvSpPr/>
            <p:nvPr/>
          </p:nvSpPr>
          <p:spPr>
            <a:xfrm>
              <a:off x="1724" y="4269"/>
              <a:ext cx="21" cy="51"/>
            </a:xfrm>
            <a:prstGeom prst="rect">
              <a:avLst/>
            </a:prstGeom>
            <a:solidFill>
              <a:schemeClr val="bg2">
                <a:alpha val="50000"/>
              </a:schemeClr>
            </a:solidFill>
            <a:ln w="0">
              <a:noFill/>
            </a:ln>
          </p:spPr>
          <p:txBody>
            <a:bodyPr/>
            <a:p>
              <a:endParaRPr lang="zh-CN" altLang="en-US"/>
            </a:p>
          </p:txBody>
        </p:sp>
        <p:sp>
          <p:nvSpPr>
            <p:cNvPr id="12354" name="矩形 12353"/>
            <p:cNvSpPr/>
            <p:nvPr/>
          </p:nvSpPr>
          <p:spPr>
            <a:xfrm>
              <a:off x="2169" y="23"/>
              <a:ext cx="21" cy="101"/>
            </a:xfrm>
            <a:prstGeom prst="rect">
              <a:avLst/>
            </a:prstGeom>
            <a:solidFill>
              <a:schemeClr val="bg2">
                <a:alpha val="50000"/>
              </a:schemeClr>
            </a:solidFill>
            <a:ln w="0">
              <a:noFill/>
            </a:ln>
          </p:spPr>
          <p:txBody>
            <a:bodyPr/>
            <a:p>
              <a:endParaRPr lang="zh-CN" altLang="en-US"/>
            </a:p>
          </p:txBody>
        </p:sp>
        <p:sp>
          <p:nvSpPr>
            <p:cNvPr id="12355" name="任意多边形 12354"/>
            <p:cNvSpPr>
              <a:spLocks noEditPoints="1"/>
            </p:cNvSpPr>
            <p:nvPr/>
          </p:nvSpPr>
          <p:spPr>
            <a:xfrm>
              <a:off x="2169"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56" name="任意多边形 12355"/>
            <p:cNvSpPr>
              <a:spLocks noEditPoints="1"/>
            </p:cNvSpPr>
            <p:nvPr/>
          </p:nvSpPr>
          <p:spPr>
            <a:xfrm>
              <a:off x="2169"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57" name="任意多边形 12356"/>
            <p:cNvSpPr>
              <a:spLocks noEditPoints="1"/>
            </p:cNvSpPr>
            <p:nvPr/>
          </p:nvSpPr>
          <p:spPr>
            <a:xfrm>
              <a:off x="2169"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58" name="任意多边形 12357"/>
            <p:cNvSpPr>
              <a:spLocks noEditPoints="1"/>
            </p:cNvSpPr>
            <p:nvPr/>
          </p:nvSpPr>
          <p:spPr>
            <a:xfrm>
              <a:off x="2169"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59" name="任意多边形 12358"/>
            <p:cNvSpPr>
              <a:spLocks noEditPoints="1"/>
            </p:cNvSpPr>
            <p:nvPr/>
          </p:nvSpPr>
          <p:spPr>
            <a:xfrm>
              <a:off x="2169"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60" name="任意多边形 12359"/>
            <p:cNvSpPr>
              <a:spLocks noEditPoints="1"/>
            </p:cNvSpPr>
            <p:nvPr/>
          </p:nvSpPr>
          <p:spPr>
            <a:xfrm>
              <a:off x="2169"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61" name="任意多边形 12360"/>
            <p:cNvSpPr>
              <a:spLocks noEditPoints="1"/>
            </p:cNvSpPr>
            <p:nvPr/>
          </p:nvSpPr>
          <p:spPr>
            <a:xfrm>
              <a:off x="2169"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62" name="任意多边形 12361"/>
            <p:cNvSpPr>
              <a:spLocks noEditPoints="1"/>
            </p:cNvSpPr>
            <p:nvPr/>
          </p:nvSpPr>
          <p:spPr>
            <a:xfrm>
              <a:off x="2169"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63" name="任意多边形 12362"/>
            <p:cNvSpPr>
              <a:spLocks noEditPoints="1"/>
            </p:cNvSpPr>
            <p:nvPr/>
          </p:nvSpPr>
          <p:spPr>
            <a:xfrm>
              <a:off x="2169"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64" name="任意多边形 12363"/>
            <p:cNvSpPr>
              <a:spLocks noEditPoints="1"/>
            </p:cNvSpPr>
            <p:nvPr/>
          </p:nvSpPr>
          <p:spPr>
            <a:xfrm>
              <a:off x="2169"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65" name="矩形 12364"/>
            <p:cNvSpPr/>
            <p:nvPr/>
          </p:nvSpPr>
          <p:spPr>
            <a:xfrm>
              <a:off x="2169" y="4269"/>
              <a:ext cx="21" cy="51"/>
            </a:xfrm>
            <a:prstGeom prst="rect">
              <a:avLst/>
            </a:prstGeom>
            <a:solidFill>
              <a:schemeClr val="bg2">
                <a:alpha val="50000"/>
              </a:schemeClr>
            </a:solidFill>
            <a:ln w="0">
              <a:noFill/>
            </a:ln>
          </p:spPr>
          <p:txBody>
            <a:bodyPr/>
            <a:p>
              <a:endParaRPr lang="zh-CN" altLang="en-US"/>
            </a:p>
          </p:txBody>
        </p:sp>
        <p:sp>
          <p:nvSpPr>
            <p:cNvPr id="12366" name="矩形 12365"/>
            <p:cNvSpPr/>
            <p:nvPr/>
          </p:nvSpPr>
          <p:spPr>
            <a:xfrm>
              <a:off x="2620" y="23"/>
              <a:ext cx="20" cy="101"/>
            </a:xfrm>
            <a:prstGeom prst="rect">
              <a:avLst/>
            </a:prstGeom>
            <a:solidFill>
              <a:schemeClr val="bg2">
                <a:alpha val="50000"/>
              </a:schemeClr>
            </a:solidFill>
            <a:ln w="0">
              <a:noFill/>
            </a:ln>
          </p:spPr>
          <p:txBody>
            <a:bodyPr/>
            <a:p>
              <a:endParaRPr lang="zh-CN" altLang="en-US"/>
            </a:p>
          </p:txBody>
        </p:sp>
        <p:sp>
          <p:nvSpPr>
            <p:cNvPr id="12367" name="任意多边形 12366"/>
            <p:cNvSpPr>
              <a:spLocks noEditPoints="1"/>
            </p:cNvSpPr>
            <p:nvPr/>
          </p:nvSpPr>
          <p:spPr>
            <a:xfrm>
              <a:off x="262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68" name="任意多边形 12367"/>
            <p:cNvSpPr>
              <a:spLocks noEditPoints="1"/>
            </p:cNvSpPr>
            <p:nvPr/>
          </p:nvSpPr>
          <p:spPr>
            <a:xfrm>
              <a:off x="262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69" name="任意多边形 12368"/>
            <p:cNvSpPr>
              <a:spLocks noEditPoints="1"/>
            </p:cNvSpPr>
            <p:nvPr/>
          </p:nvSpPr>
          <p:spPr>
            <a:xfrm>
              <a:off x="262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70" name="任意多边形 12369"/>
            <p:cNvSpPr>
              <a:spLocks noEditPoints="1"/>
            </p:cNvSpPr>
            <p:nvPr/>
          </p:nvSpPr>
          <p:spPr>
            <a:xfrm>
              <a:off x="262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71" name="任意多边形 12370"/>
            <p:cNvSpPr>
              <a:spLocks noEditPoints="1"/>
            </p:cNvSpPr>
            <p:nvPr/>
          </p:nvSpPr>
          <p:spPr>
            <a:xfrm>
              <a:off x="262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72" name="任意多边形 12371"/>
            <p:cNvSpPr>
              <a:spLocks noEditPoints="1"/>
            </p:cNvSpPr>
            <p:nvPr/>
          </p:nvSpPr>
          <p:spPr>
            <a:xfrm>
              <a:off x="262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73" name="任意多边形 12372"/>
            <p:cNvSpPr>
              <a:spLocks noEditPoints="1"/>
            </p:cNvSpPr>
            <p:nvPr/>
          </p:nvSpPr>
          <p:spPr>
            <a:xfrm>
              <a:off x="262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74" name="任意多边形 12373"/>
            <p:cNvSpPr>
              <a:spLocks noEditPoints="1"/>
            </p:cNvSpPr>
            <p:nvPr/>
          </p:nvSpPr>
          <p:spPr>
            <a:xfrm>
              <a:off x="262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75" name="任意多边形 12374"/>
            <p:cNvSpPr>
              <a:spLocks noEditPoints="1"/>
            </p:cNvSpPr>
            <p:nvPr/>
          </p:nvSpPr>
          <p:spPr>
            <a:xfrm>
              <a:off x="262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76" name="任意多边形 12375"/>
            <p:cNvSpPr>
              <a:spLocks noEditPoints="1"/>
            </p:cNvSpPr>
            <p:nvPr/>
          </p:nvSpPr>
          <p:spPr>
            <a:xfrm>
              <a:off x="262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77" name="矩形 12376"/>
            <p:cNvSpPr/>
            <p:nvPr/>
          </p:nvSpPr>
          <p:spPr>
            <a:xfrm>
              <a:off x="2620" y="4269"/>
              <a:ext cx="20" cy="51"/>
            </a:xfrm>
            <a:prstGeom prst="rect">
              <a:avLst/>
            </a:prstGeom>
            <a:solidFill>
              <a:schemeClr val="bg2">
                <a:alpha val="50000"/>
              </a:schemeClr>
            </a:solidFill>
            <a:ln w="0">
              <a:noFill/>
            </a:ln>
          </p:spPr>
          <p:txBody>
            <a:bodyPr/>
            <a:p>
              <a:endParaRPr lang="zh-CN" altLang="en-US"/>
            </a:p>
          </p:txBody>
        </p:sp>
        <p:sp>
          <p:nvSpPr>
            <p:cNvPr id="12378" name="矩形 12377"/>
            <p:cNvSpPr/>
            <p:nvPr/>
          </p:nvSpPr>
          <p:spPr>
            <a:xfrm>
              <a:off x="3065" y="23"/>
              <a:ext cx="20" cy="101"/>
            </a:xfrm>
            <a:prstGeom prst="rect">
              <a:avLst/>
            </a:prstGeom>
            <a:solidFill>
              <a:schemeClr val="bg2">
                <a:alpha val="50000"/>
              </a:schemeClr>
            </a:solidFill>
            <a:ln w="0">
              <a:noFill/>
            </a:ln>
          </p:spPr>
          <p:txBody>
            <a:bodyPr/>
            <a:p>
              <a:endParaRPr lang="zh-CN" altLang="en-US"/>
            </a:p>
          </p:txBody>
        </p:sp>
        <p:sp>
          <p:nvSpPr>
            <p:cNvPr id="12379" name="任意多边形 12378"/>
            <p:cNvSpPr>
              <a:spLocks noEditPoints="1"/>
            </p:cNvSpPr>
            <p:nvPr/>
          </p:nvSpPr>
          <p:spPr>
            <a:xfrm>
              <a:off x="3065"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80" name="任意多边形 12379"/>
            <p:cNvSpPr>
              <a:spLocks noEditPoints="1"/>
            </p:cNvSpPr>
            <p:nvPr/>
          </p:nvSpPr>
          <p:spPr>
            <a:xfrm>
              <a:off x="3065"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81" name="任意多边形 12380"/>
            <p:cNvSpPr>
              <a:spLocks noEditPoints="1"/>
            </p:cNvSpPr>
            <p:nvPr/>
          </p:nvSpPr>
          <p:spPr>
            <a:xfrm>
              <a:off x="3065"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82" name="任意多边形 12381"/>
            <p:cNvSpPr>
              <a:spLocks noEditPoints="1"/>
            </p:cNvSpPr>
            <p:nvPr/>
          </p:nvSpPr>
          <p:spPr>
            <a:xfrm>
              <a:off x="3065"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83" name="任意多边形 12382"/>
            <p:cNvSpPr>
              <a:spLocks noEditPoints="1"/>
            </p:cNvSpPr>
            <p:nvPr/>
          </p:nvSpPr>
          <p:spPr>
            <a:xfrm>
              <a:off x="3065"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84" name="任意多边形 12383"/>
            <p:cNvSpPr>
              <a:spLocks noEditPoints="1"/>
            </p:cNvSpPr>
            <p:nvPr/>
          </p:nvSpPr>
          <p:spPr>
            <a:xfrm>
              <a:off x="3065"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85" name="任意多边形 12384"/>
            <p:cNvSpPr>
              <a:spLocks noEditPoints="1"/>
            </p:cNvSpPr>
            <p:nvPr/>
          </p:nvSpPr>
          <p:spPr>
            <a:xfrm>
              <a:off x="3065"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86" name="任意多边形 12385"/>
            <p:cNvSpPr>
              <a:spLocks noEditPoints="1"/>
            </p:cNvSpPr>
            <p:nvPr/>
          </p:nvSpPr>
          <p:spPr>
            <a:xfrm>
              <a:off x="3065"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87" name="任意多边形 12386"/>
            <p:cNvSpPr>
              <a:spLocks noEditPoints="1"/>
            </p:cNvSpPr>
            <p:nvPr/>
          </p:nvSpPr>
          <p:spPr>
            <a:xfrm>
              <a:off x="3065"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88" name="任意多边形 12387"/>
            <p:cNvSpPr>
              <a:spLocks noEditPoints="1"/>
            </p:cNvSpPr>
            <p:nvPr/>
          </p:nvSpPr>
          <p:spPr>
            <a:xfrm>
              <a:off x="3065"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89" name="矩形 12388"/>
            <p:cNvSpPr/>
            <p:nvPr/>
          </p:nvSpPr>
          <p:spPr>
            <a:xfrm>
              <a:off x="3065" y="4269"/>
              <a:ext cx="20" cy="51"/>
            </a:xfrm>
            <a:prstGeom prst="rect">
              <a:avLst/>
            </a:prstGeom>
            <a:solidFill>
              <a:schemeClr val="bg2">
                <a:alpha val="50000"/>
              </a:schemeClr>
            </a:solidFill>
            <a:ln w="0">
              <a:noFill/>
            </a:ln>
          </p:spPr>
          <p:txBody>
            <a:bodyPr/>
            <a:p>
              <a:endParaRPr lang="zh-CN" altLang="en-US"/>
            </a:p>
          </p:txBody>
        </p:sp>
        <p:sp>
          <p:nvSpPr>
            <p:cNvPr id="12390" name="矩形 12389"/>
            <p:cNvSpPr/>
            <p:nvPr/>
          </p:nvSpPr>
          <p:spPr>
            <a:xfrm>
              <a:off x="3510" y="23"/>
              <a:ext cx="20" cy="101"/>
            </a:xfrm>
            <a:prstGeom prst="rect">
              <a:avLst/>
            </a:prstGeom>
            <a:solidFill>
              <a:schemeClr val="bg2">
                <a:alpha val="50000"/>
              </a:schemeClr>
            </a:solidFill>
            <a:ln w="0">
              <a:noFill/>
            </a:ln>
          </p:spPr>
          <p:txBody>
            <a:bodyPr/>
            <a:p>
              <a:endParaRPr lang="zh-CN" altLang="en-US"/>
            </a:p>
          </p:txBody>
        </p:sp>
        <p:sp>
          <p:nvSpPr>
            <p:cNvPr id="12391" name="任意多边形 12390"/>
            <p:cNvSpPr>
              <a:spLocks noEditPoints="1"/>
            </p:cNvSpPr>
            <p:nvPr/>
          </p:nvSpPr>
          <p:spPr>
            <a:xfrm>
              <a:off x="351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92" name="任意多边形 12391"/>
            <p:cNvSpPr>
              <a:spLocks noEditPoints="1"/>
            </p:cNvSpPr>
            <p:nvPr/>
          </p:nvSpPr>
          <p:spPr>
            <a:xfrm>
              <a:off x="351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93" name="任意多边形 12392"/>
            <p:cNvSpPr>
              <a:spLocks noEditPoints="1"/>
            </p:cNvSpPr>
            <p:nvPr/>
          </p:nvSpPr>
          <p:spPr>
            <a:xfrm>
              <a:off x="351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94" name="任意多边形 12393"/>
            <p:cNvSpPr>
              <a:spLocks noEditPoints="1"/>
            </p:cNvSpPr>
            <p:nvPr/>
          </p:nvSpPr>
          <p:spPr>
            <a:xfrm>
              <a:off x="351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95" name="任意多边形 12394"/>
            <p:cNvSpPr>
              <a:spLocks noEditPoints="1"/>
            </p:cNvSpPr>
            <p:nvPr/>
          </p:nvSpPr>
          <p:spPr>
            <a:xfrm>
              <a:off x="351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96" name="任意多边形 12395"/>
            <p:cNvSpPr>
              <a:spLocks noEditPoints="1"/>
            </p:cNvSpPr>
            <p:nvPr/>
          </p:nvSpPr>
          <p:spPr>
            <a:xfrm>
              <a:off x="351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97" name="任意多边形 12396"/>
            <p:cNvSpPr>
              <a:spLocks noEditPoints="1"/>
            </p:cNvSpPr>
            <p:nvPr/>
          </p:nvSpPr>
          <p:spPr>
            <a:xfrm>
              <a:off x="351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98" name="任意多边形 12397"/>
            <p:cNvSpPr>
              <a:spLocks noEditPoints="1"/>
            </p:cNvSpPr>
            <p:nvPr/>
          </p:nvSpPr>
          <p:spPr>
            <a:xfrm>
              <a:off x="351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399" name="任意多边形 12398"/>
            <p:cNvSpPr>
              <a:spLocks noEditPoints="1"/>
            </p:cNvSpPr>
            <p:nvPr/>
          </p:nvSpPr>
          <p:spPr>
            <a:xfrm>
              <a:off x="351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00" name="任意多边形 12399"/>
            <p:cNvSpPr>
              <a:spLocks noEditPoints="1"/>
            </p:cNvSpPr>
            <p:nvPr/>
          </p:nvSpPr>
          <p:spPr>
            <a:xfrm>
              <a:off x="351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01" name="矩形 12400"/>
            <p:cNvSpPr/>
            <p:nvPr/>
          </p:nvSpPr>
          <p:spPr>
            <a:xfrm>
              <a:off x="3510" y="4269"/>
              <a:ext cx="20" cy="51"/>
            </a:xfrm>
            <a:prstGeom prst="rect">
              <a:avLst/>
            </a:prstGeom>
            <a:solidFill>
              <a:schemeClr val="bg2">
                <a:alpha val="50000"/>
              </a:schemeClr>
            </a:solidFill>
            <a:ln w="0">
              <a:noFill/>
            </a:ln>
          </p:spPr>
          <p:txBody>
            <a:bodyPr/>
            <a:p>
              <a:endParaRPr lang="zh-CN" altLang="en-US"/>
            </a:p>
          </p:txBody>
        </p:sp>
        <p:sp>
          <p:nvSpPr>
            <p:cNvPr id="12402" name="矩形 12401"/>
            <p:cNvSpPr/>
            <p:nvPr/>
          </p:nvSpPr>
          <p:spPr>
            <a:xfrm>
              <a:off x="3960" y="23"/>
              <a:ext cx="20" cy="101"/>
            </a:xfrm>
            <a:prstGeom prst="rect">
              <a:avLst/>
            </a:prstGeom>
            <a:solidFill>
              <a:schemeClr val="bg2">
                <a:alpha val="50000"/>
              </a:schemeClr>
            </a:solidFill>
            <a:ln w="0">
              <a:noFill/>
            </a:ln>
          </p:spPr>
          <p:txBody>
            <a:bodyPr/>
            <a:p>
              <a:endParaRPr lang="zh-CN" altLang="en-US"/>
            </a:p>
          </p:txBody>
        </p:sp>
        <p:sp>
          <p:nvSpPr>
            <p:cNvPr id="12403" name="任意多边形 12402"/>
            <p:cNvSpPr>
              <a:spLocks noEditPoints="1"/>
            </p:cNvSpPr>
            <p:nvPr/>
          </p:nvSpPr>
          <p:spPr>
            <a:xfrm>
              <a:off x="396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04" name="任意多边形 12403"/>
            <p:cNvSpPr>
              <a:spLocks noEditPoints="1"/>
            </p:cNvSpPr>
            <p:nvPr/>
          </p:nvSpPr>
          <p:spPr>
            <a:xfrm>
              <a:off x="396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05" name="任意多边形 12404"/>
            <p:cNvSpPr>
              <a:spLocks noEditPoints="1"/>
            </p:cNvSpPr>
            <p:nvPr/>
          </p:nvSpPr>
          <p:spPr>
            <a:xfrm>
              <a:off x="396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06" name="任意多边形 12405"/>
            <p:cNvSpPr>
              <a:spLocks noEditPoints="1"/>
            </p:cNvSpPr>
            <p:nvPr/>
          </p:nvSpPr>
          <p:spPr>
            <a:xfrm>
              <a:off x="396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07" name="任意多边形 12406"/>
            <p:cNvSpPr>
              <a:spLocks noEditPoints="1"/>
            </p:cNvSpPr>
            <p:nvPr/>
          </p:nvSpPr>
          <p:spPr>
            <a:xfrm>
              <a:off x="396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08" name="任意多边形 12407"/>
            <p:cNvSpPr>
              <a:spLocks noEditPoints="1"/>
            </p:cNvSpPr>
            <p:nvPr/>
          </p:nvSpPr>
          <p:spPr>
            <a:xfrm>
              <a:off x="396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09" name="任意多边形 12408"/>
            <p:cNvSpPr>
              <a:spLocks noEditPoints="1"/>
            </p:cNvSpPr>
            <p:nvPr/>
          </p:nvSpPr>
          <p:spPr>
            <a:xfrm>
              <a:off x="396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10" name="任意多边形 12409"/>
            <p:cNvSpPr>
              <a:spLocks noEditPoints="1"/>
            </p:cNvSpPr>
            <p:nvPr/>
          </p:nvSpPr>
          <p:spPr>
            <a:xfrm>
              <a:off x="396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11" name="任意多边形 12410"/>
            <p:cNvSpPr>
              <a:spLocks noEditPoints="1"/>
            </p:cNvSpPr>
            <p:nvPr/>
          </p:nvSpPr>
          <p:spPr>
            <a:xfrm>
              <a:off x="396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12" name="任意多边形 12411"/>
            <p:cNvSpPr>
              <a:spLocks noEditPoints="1"/>
            </p:cNvSpPr>
            <p:nvPr/>
          </p:nvSpPr>
          <p:spPr>
            <a:xfrm>
              <a:off x="396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13" name="矩形 12412"/>
            <p:cNvSpPr/>
            <p:nvPr/>
          </p:nvSpPr>
          <p:spPr>
            <a:xfrm>
              <a:off x="3960" y="4269"/>
              <a:ext cx="20" cy="51"/>
            </a:xfrm>
            <a:prstGeom prst="rect">
              <a:avLst/>
            </a:prstGeom>
            <a:solidFill>
              <a:schemeClr val="bg2">
                <a:alpha val="50000"/>
              </a:schemeClr>
            </a:solidFill>
            <a:ln w="0">
              <a:noFill/>
            </a:ln>
          </p:spPr>
          <p:txBody>
            <a:bodyPr/>
            <a:p>
              <a:endParaRPr lang="zh-CN" altLang="en-US"/>
            </a:p>
          </p:txBody>
        </p:sp>
        <p:sp>
          <p:nvSpPr>
            <p:cNvPr id="12414" name="矩形 12413"/>
            <p:cNvSpPr/>
            <p:nvPr/>
          </p:nvSpPr>
          <p:spPr>
            <a:xfrm>
              <a:off x="4405" y="23"/>
              <a:ext cx="20" cy="101"/>
            </a:xfrm>
            <a:prstGeom prst="rect">
              <a:avLst/>
            </a:prstGeom>
            <a:solidFill>
              <a:schemeClr val="bg2">
                <a:alpha val="50000"/>
              </a:schemeClr>
            </a:solidFill>
            <a:ln w="0">
              <a:noFill/>
            </a:ln>
          </p:spPr>
          <p:txBody>
            <a:bodyPr/>
            <a:p>
              <a:endParaRPr lang="zh-CN" altLang="en-US"/>
            </a:p>
          </p:txBody>
        </p:sp>
        <p:sp>
          <p:nvSpPr>
            <p:cNvPr id="12415" name="任意多边形 12414"/>
            <p:cNvSpPr>
              <a:spLocks noEditPoints="1"/>
            </p:cNvSpPr>
            <p:nvPr/>
          </p:nvSpPr>
          <p:spPr>
            <a:xfrm>
              <a:off x="4405"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16" name="任意多边形 12415"/>
            <p:cNvSpPr>
              <a:spLocks noEditPoints="1"/>
            </p:cNvSpPr>
            <p:nvPr/>
          </p:nvSpPr>
          <p:spPr>
            <a:xfrm>
              <a:off x="4405"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17" name="任意多边形 12416"/>
            <p:cNvSpPr>
              <a:spLocks noEditPoints="1"/>
            </p:cNvSpPr>
            <p:nvPr/>
          </p:nvSpPr>
          <p:spPr>
            <a:xfrm>
              <a:off x="4405"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18" name="任意多边形 12417"/>
            <p:cNvSpPr>
              <a:spLocks noEditPoints="1"/>
            </p:cNvSpPr>
            <p:nvPr/>
          </p:nvSpPr>
          <p:spPr>
            <a:xfrm>
              <a:off x="4405"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19" name="任意多边形 12418"/>
            <p:cNvSpPr>
              <a:spLocks noEditPoints="1"/>
            </p:cNvSpPr>
            <p:nvPr/>
          </p:nvSpPr>
          <p:spPr>
            <a:xfrm>
              <a:off x="4405"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20" name="任意多边形 12419"/>
            <p:cNvSpPr>
              <a:spLocks noEditPoints="1"/>
            </p:cNvSpPr>
            <p:nvPr/>
          </p:nvSpPr>
          <p:spPr>
            <a:xfrm>
              <a:off x="4405"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21" name="任意多边形 12420"/>
            <p:cNvSpPr>
              <a:spLocks noEditPoints="1"/>
            </p:cNvSpPr>
            <p:nvPr/>
          </p:nvSpPr>
          <p:spPr>
            <a:xfrm>
              <a:off x="4405"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22" name="任意多边形 12421"/>
            <p:cNvSpPr>
              <a:spLocks noEditPoints="1"/>
            </p:cNvSpPr>
            <p:nvPr/>
          </p:nvSpPr>
          <p:spPr>
            <a:xfrm>
              <a:off x="4405"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23" name="任意多边形 12422"/>
            <p:cNvSpPr>
              <a:spLocks noEditPoints="1"/>
            </p:cNvSpPr>
            <p:nvPr/>
          </p:nvSpPr>
          <p:spPr>
            <a:xfrm>
              <a:off x="4405"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24" name="任意多边形 12423"/>
            <p:cNvSpPr>
              <a:spLocks noEditPoints="1"/>
            </p:cNvSpPr>
            <p:nvPr/>
          </p:nvSpPr>
          <p:spPr>
            <a:xfrm>
              <a:off x="4405"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25" name="矩形 12424"/>
            <p:cNvSpPr/>
            <p:nvPr/>
          </p:nvSpPr>
          <p:spPr>
            <a:xfrm>
              <a:off x="4405" y="4269"/>
              <a:ext cx="20" cy="51"/>
            </a:xfrm>
            <a:prstGeom prst="rect">
              <a:avLst/>
            </a:prstGeom>
            <a:solidFill>
              <a:schemeClr val="bg2">
                <a:alpha val="50000"/>
              </a:schemeClr>
            </a:solidFill>
            <a:ln w="0">
              <a:noFill/>
            </a:ln>
          </p:spPr>
          <p:txBody>
            <a:bodyPr/>
            <a:p>
              <a:endParaRPr lang="zh-CN" altLang="en-US"/>
            </a:p>
          </p:txBody>
        </p:sp>
        <p:sp>
          <p:nvSpPr>
            <p:cNvPr id="12426" name="矩形 12425"/>
            <p:cNvSpPr/>
            <p:nvPr/>
          </p:nvSpPr>
          <p:spPr>
            <a:xfrm>
              <a:off x="4850" y="23"/>
              <a:ext cx="20" cy="101"/>
            </a:xfrm>
            <a:prstGeom prst="rect">
              <a:avLst/>
            </a:prstGeom>
            <a:solidFill>
              <a:schemeClr val="bg2">
                <a:alpha val="50000"/>
              </a:schemeClr>
            </a:solidFill>
            <a:ln w="0">
              <a:noFill/>
            </a:ln>
          </p:spPr>
          <p:txBody>
            <a:bodyPr/>
            <a:p>
              <a:endParaRPr lang="zh-CN" altLang="en-US"/>
            </a:p>
          </p:txBody>
        </p:sp>
        <p:sp>
          <p:nvSpPr>
            <p:cNvPr id="12427" name="任意多边形 12426"/>
            <p:cNvSpPr>
              <a:spLocks noEditPoints="1"/>
            </p:cNvSpPr>
            <p:nvPr/>
          </p:nvSpPr>
          <p:spPr>
            <a:xfrm>
              <a:off x="485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28" name="任意多边形 12427"/>
            <p:cNvSpPr>
              <a:spLocks noEditPoints="1"/>
            </p:cNvSpPr>
            <p:nvPr/>
          </p:nvSpPr>
          <p:spPr>
            <a:xfrm>
              <a:off x="485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29" name="任意多边形 12428"/>
            <p:cNvSpPr>
              <a:spLocks noEditPoints="1"/>
            </p:cNvSpPr>
            <p:nvPr/>
          </p:nvSpPr>
          <p:spPr>
            <a:xfrm>
              <a:off x="485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30" name="任意多边形 12429"/>
            <p:cNvSpPr>
              <a:spLocks noEditPoints="1"/>
            </p:cNvSpPr>
            <p:nvPr/>
          </p:nvSpPr>
          <p:spPr>
            <a:xfrm>
              <a:off x="485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31" name="任意多边形 12430"/>
            <p:cNvSpPr>
              <a:spLocks noEditPoints="1"/>
            </p:cNvSpPr>
            <p:nvPr/>
          </p:nvSpPr>
          <p:spPr>
            <a:xfrm>
              <a:off x="485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32" name="任意多边形 12431"/>
            <p:cNvSpPr>
              <a:spLocks noEditPoints="1"/>
            </p:cNvSpPr>
            <p:nvPr/>
          </p:nvSpPr>
          <p:spPr>
            <a:xfrm>
              <a:off x="485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33" name="任意多边形 12432"/>
            <p:cNvSpPr>
              <a:spLocks noEditPoints="1"/>
            </p:cNvSpPr>
            <p:nvPr/>
          </p:nvSpPr>
          <p:spPr>
            <a:xfrm>
              <a:off x="485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34" name="任意多边形 12433"/>
            <p:cNvSpPr>
              <a:spLocks noEditPoints="1"/>
            </p:cNvSpPr>
            <p:nvPr/>
          </p:nvSpPr>
          <p:spPr>
            <a:xfrm>
              <a:off x="485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35" name="任意多边形 12434"/>
            <p:cNvSpPr>
              <a:spLocks noEditPoints="1"/>
            </p:cNvSpPr>
            <p:nvPr/>
          </p:nvSpPr>
          <p:spPr>
            <a:xfrm>
              <a:off x="485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36" name="任意多边形 12435"/>
            <p:cNvSpPr>
              <a:spLocks noEditPoints="1"/>
            </p:cNvSpPr>
            <p:nvPr/>
          </p:nvSpPr>
          <p:spPr>
            <a:xfrm>
              <a:off x="485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37" name="矩形 12436"/>
            <p:cNvSpPr/>
            <p:nvPr/>
          </p:nvSpPr>
          <p:spPr>
            <a:xfrm>
              <a:off x="4850" y="4269"/>
              <a:ext cx="20" cy="51"/>
            </a:xfrm>
            <a:prstGeom prst="rect">
              <a:avLst/>
            </a:prstGeom>
            <a:solidFill>
              <a:schemeClr val="bg2">
                <a:alpha val="50000"/>
              </a:schemeClr>
            </a:solidFill>
            <a:ln w="0">
              <a:noFill/>
            </a:ln>
          </p:spPr>
          <p:txBody>
            <a:bodyPr/>
            <a:p>
              <a:endParaRPr lang="zh-CN" altLang="en-US"/>
            </a:p>
          </p:txBody>
        </p:sp>
        <p:sp>
          <p:nvSpPr>
            <p:cNvPr id="12438" name="矩形 12437"/>
            <p:cNvSpPr/>
            <p:nvPr/>
          </p:nvSpPr>
          <p:spPr>
            <a:xfrm>
              <a:off x="5300" y="23"/>
              <a:ext cx="20" cy="101"/>
            </a:xfrm>
            <a:prstGeom prst="rect">
              <a:avLst/>
            </a:prstGeom>
            <a:solidFill>
              <a:schemeClr val="bg2">
                <a:alpha val="50000"/>
              </a:schemeClr>
            </a:solidFill>
            <a:ln w="0">
              <a:noFill/>
            </a:ln>
          </p:spPr>
          <p:txBody>
            <a:bodyPr/>
            <a:p>
              <a:endParaRPr lang="zh-CN" altLang="en-US"/>
            </a:p>
          </p:txBody>
        </p:sp>
        <p:sp>
          <p:nvSpPr>
            <p:cNvPr id="12439" name="任意多边形 12438"/>
            <p:cNvSpPr>
              <a:spLocks noEditPoints="1"/>
            </p:cNvSpPr>
            <p:nvPr/>
          </p:nvSpPr>
          <p:spPr>
            <a:xfrm>
              <a:off x="530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40" name="任意多边形 12439"/>
            <p:cNvSpPr>
              <a:spLocks noEditPoints="1"/>
            </p:cNvSpPr>
            <p:nvPr/>
          </p:nvSpPr>
          <p:spPr>
            <a:xfrm>
              <a:off x="530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41" name="任意多边形 12440"/>
            <p:cNvSpPr>
              <a:spLocks noEditPoints="1"/>
            </p:cNvSpPr>
            <p:nvPr/>
          </p:nvSpPr>
          <p:spPr>
            <a:xfrm>
              <a:off x="530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42" name="任意多边形 12441"/>
            <p:cNvSpPr>
              <a:spLocks noEditPoints="1"/>
            </p:cNvSpPr>
            <p:nvPr/>
          </p:nvSpPr>
          <p:spPr>
            <a:xfrm>
              <a:off x="530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43" name="任意多边形 12442"/>
            <p:cNvSpPr>
              <a:spLocks noEditPoints="1"/>
            </p:cNvSpPr>
            <p:nvPr/>
          </p:nvSpPr>
          <p:spPr>
            <a:xfrm>
              <a:off x="530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44" name="任意多边形 12443"/>
            <p:cNvSpPr>
              <a:spLocks noEditPoints="1"/>
            </p:cNvSpPr>
            <p:nvPr/>
          </p:nvSpPr>
          <p:spPr>
            <a:xfrm>
              <a:off x="530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45" name="任意多边形 12444"/>
            <p:cNvSpPr>
              <a:spLocks noEditPoints="1"/>
            </p:cNvSpPr>
            <p:nvPr/>
          </p:nvSpPr>
          <p:spPr>
            <a:xfrm>
              <a:off x="530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46" name="任意多边形 12445"/>
            <p:cNvSpPr>
              <a:spLocks noEditPoints="1"/>
            </p:cNvSpPr>
            <p:nvPr/>
          </p:nvSpPr>
          <p:spPr>
            <a:xfrm>
              <a:off x="530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47" name="任意多边形 12446"/>
            <p:cNvSpPr>
              <a:spLocks noEditPoints="1"/>
            </p:cNvSpPr>
            <p:nvPr/>
          </p:nvSpPr>
          <p:spPr>
            <a:xfrm>
              <a:off x="530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48" name="任意多边形 12447"/>
            <p:cNvSpPr>
              <a:spLocks noEditPoints="1"/>
            </p:cNvSpPr>
            <p:nvPr/>
          </p:nvSpPr>
          <p:spPr>
            <a:xfrm>
              <a:off x="530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50000"/>
              </a:schemeClr>
            </a:solidFill>
            <a:ln w="0">
              <a:noFill/>
            </a:ln>
          </p:spPr>
          <p:txBody>
            <a:bodyPr/>
            <a:p>
              <a:endParaRPr lang="zh-CN" altLang="en-US"/>
            </a:p>
          </p:txBody>
        </p:sp>
        <p:sp>
          <p:nvSpPr>
            <p:cNvPr id="12449" name="矩形 12448"/>
            <p:cNvSpPr/>
            <p:nvPr/>
          </p:nvSpPr>
          <p:spPr>
            <a:xfrm>
              <a:off x="5300" y="4269"/>
              <a:ext cx="20" cy="51"/>
            </a:xfrm>
            <a:prstGeom prst="rect">
              <a:avLst/>
            </a:prstGeom>
            <a:solidFill>
              <a:schemeClr val="bg2">
                <a:alpha val="50000"/>
              </a:schemeClr>
            </a:solidFill>
            <a:ln w="0">
              <a:noFill/>
            </a:ln>
          </p:spPr>
          <p:txBody>
            <a:bodyPr/>
            <a:p>
              <a:endParaRPr lang="zh-CN" altLang="en-US"/>
            </a:p>
          </p:txBody>
        </p:sp>
        <p:sp>
          <p:nvSpPr>
            <p:cNvPr id="12450" name="任意多边形 12449"/>
            <p:cNvSpPr/>
            <p:nvPr/>
          </p:nvSpPr>
          <p:spPr>
            <a:xfrm>
              <a:off x="349" y="3304"/>
              <a:ext cx="20" cy="10"/>
            </a:xfrm>
            <a:custGeom>
              <a:avLst/>
              <a:gdLst/>
              <a:ahLst/>
              <a:cxnLst/>
              <a:pathLst>
                <a:path w="4" h="2">
                  <a:moveTo>
                    <a:pt x="0" y="1"/>
                  </a:moveTo>
                  <a:cubicBezTo>
                    <a:pt x="1" y="2"/>
                    <a:pt x="4" y="0"/>
                    <a:pt x="0" y="1"/>
                  </a:cubicBezTo>
                  <a:close/>
                </a:path>
              </a:pathLst>
            </a:custGeom>
            <a:solidFill>
              <a:schemeClr val="bg2">
                <a:alpha val="50000"/>
              </a:schemeClr>
            </a:solidFill>
            <a:ln w="0">
              <a:noFill/>
            </a:ln>
          </p:spPr>
          <p:txBody>
            <a:bodyPr/>
            <a:p>
              <a:endParaRPr lang="zh-CN" altLang="en-US"/>
            </a:p>
          </p:txBody>
        </p:sp>
      </p:grpSp>
      <p:sp>
        <p:nvSpPr>
          <p:cNvPr id="12451" name="标题 12450"/>
          <p:cNvSpPr>
            <a:spLocks noGrp="1" noRot="1"/>
          </p:cNvSpPr>
          <p:nvPr>
            <p:ph type="ctrTitle"/>
          </p:nvPr>
        </p:nvSpPr>
        <p:spPr>
          <a:xfrm>
            <a:off x="685800" y="2057400"/>
            <a:ext cx="7772400" cy="1143000"/>
          </a:xfrm>
          <a:prstGeom prst="rect">
            <a:avLst/>
          </a:prstGeom>
          <a:noFill/>
          <a:ln w="9525">
            <a:noFill/>
          </a:ln>
        </p:spPr>
        <p:txBody>
          <a:bodyPr anchor="ctr"/>
          <a:lstStyle>
            <a:lvl1pPr lvl="0">
              <a:defRPr/>
            </a:lvl1pPr>
          </a:lstStyle>
          <a:p>
            <a:pPr lvl="0"/>
            <a:r>
              <a:rPr lang="zh-CN" altLang="en-US" dirty="0"/>
              <a:t>单击此处编辑母版标题样式</a:t>
            </a:r>
            <a:endParaRPr lang="zh-CN" altLang="en-US" dirty="0"/>
          </a:p>
        </p:txBody>
      </p:sp>
      <p:sp>
        <p:nvSpPr>
          <p:cNvPr id="12452" name="日期占位符 12451"/>
          <p:cNvSpPr>
            <a:spLocks noGrp="1"/>
          </p:cNvSpPr>
          <p:nvPr>
            <p:ph type="dt" sz="half" idx="2"/>
          </p:nvPr>
        </p:nvSpPr>
        <p:spPr>
          <a:xfrm>
            <a:off x="301625" y="6248400"/>
            <a:ext cx="2289175" cy="476250"/>
          </a:xfrm>
          <a:prstGeom prst="rect">
            <a:avLst/>
          </a:prstGeom>
          <a:noFill/>
          <a:ln w="9525">
            <a:noFill/>
          </a:ln>
        </p:spPr>
        <p:txBody>
          <a:bodyPr anchor="t"/>
          <a:lstStyle>
            <a:lvl1pPr>
              <a:defRPr sz="1400"/>
            </a:lvl1pPr>
          </a:lstStyle>
          <a:p>
            <a:endParaRPr lang="zh-CN" altLang="en-US" dirty="0">
              <a:latin typeface="Arial" panose="020B0604020202020204" pitchFamily="34" charset="0"/>
            </a:endParaRPr>
          </a:p>
        </p:txBody>
      </p:sp>
      <p:sp>
        <p:nvSpPr>
          <p:cNvPr id="12453" name="页脚占位符 12452"/>
          <p:cNvSpPr>
            <a:spLocks noGrp="1"/>
          </p:cNvSpPr>
          <p:nvPr>
            <p:ph type="ftr" sz="quarter" idx="3"/>
          </p:nvPr>
        </p:nvSpPr>
        <p:spPr>
          <a:xfrm>
            <a:off x="3124200" y="6248400"/>
            <a:ext cx="2895600" cy="476250"/>
          </a:xfrm>
          <a:prstGeom prst="rect">
            <a:avLst/>
          </a:prstGeom>
          <a:noFill/>
          <a:ln w="9525">
            <a:noFill/>
          </a:ln>
        </p:spPr>
        <p:txBody>
          <a:bodyPr anchor="t"/>
          <a:lstStyle>
            <a:lvl1pPr algn="ctr">
              <a:defRPr sz="1400"/>
            </a:lvl1pPr>
          </a:lstStyle>
          <a:p>
            <a:endParaRPr lang="zh-CN" altLang="en-US" dirty="0">
              <a:latin typeface="Arial" panose="020B0604020202020204" pitchFamily="34" charset="0"/>
            </a:endParaRPr>
          </a:p>
        </p:txBody>
      </p:sp>
      <p:sp>
        <p:nvSpPr>
          <p:cNvPr id="12454" name="灯片编号占位符 12453"/>
          <p:cNvSpPr>
            <a:spLocks noGrp="1"/>
          </p:cNvSpPr>
          <p:nvPr>
            <p:ph type="sldNum" sz="quarter" idx="4"/>
          </p:nvPr>
        </p:nvSpPr>
        <p:spPr>
          <a:xfrm>
            <a:off x="6553200" y="6248400"/>
            <a:ext cx="2289175" cy="476250"/>
          </a:xfrm>
          <a:prstGeom prst="rect">
            <a:avLst/>
          </a:prstGeom>
          <a:noFill/>
          <a:ln w="9525">
            <a:noFill/>
          </a:ln>
        </p:spPr>
        <p:txBody>
          <a:bodyPr anchor="t"/>
          <a:lstStyle>
            <a:lvl1pPr algn="r">
              <a:defRPr sz="1400"/>
            </a:lvl1pPr>
          </a:lstStyle>
          <a:p>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12455" name="副标题 12454"/>
          <p:cNvSpPr>
            <a:spLocks noGrp="1" noRot="1"/>
          </p:cNvSpPr>
          <p:nvPr>
            <p:ph type="subTitle" idx="1"/>
          </p:nvPr>
        </p:nvSpPr>
        <p:spPr>
          <a:xfrm>
            <a:off x="1371600" y="3505200"/>
            <a:ext cx="6400800" cy="1752600"/>
          </a:xfrm>
          <a:prstGeom prst="rect">
            <a:avLst/>
          </a:prstGeom>
          <a:noFill/>
          <a:ln w="9525">
            <a:noFill/>
          </a:ln>
        </p:spPr>
        <p:txBody>
          <a:bodyPr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r>
              <a:rPr lang="zh-CN" altLang="en-US" dirty="0"/>
              <a:t>单击此处编辑母版副标题样式</a:t>
            </a:r>
            <a:endParaRPr lang="zh-CN" altLang="en-US" dirty="0"/>
          </a:p>
        </p:txBody>
      </p:sp>
      <p:grpSp>
        <p:nvGrpSpPr>
          <p:cNvPr id="12456" name="组合 12455"/>
          <p:cNvGrpSpPr/>
          <p:nvPr/>
        </p:nvGrpSpPr>
        <p:grpSpPr>
          <a:xfrm>
            <a:off x="152400" y="4724400"/>
            <a:ext cx="1685925" cy="1557338"/>
            <a:chOff x="96" y="2784"/>
            <a:chExt cx="1062" cy="981"/>
          </a:xfrm>
        </p:grpSpPr>
        <p:sp>
          <p:nvSpPr>
            <p:cNvPr id="12457" name="任意多边形 12456"/>
            <p:cNvSpPr/>
            <p:nvPr userDrawn="1"/>
          </p:nvSpPr>
          <p:spPr>
            <a:xfrm>
              <a:off x="121" y="2784"/>
              <a:ext cx="207" cy="81"/>
            </a:xfrm>
            <a:custGeom>
              <a:avLst/>
              <a:gdLst/>
              <a:ahLst/>
              <a:cxnLst/>
              <a:pathLst>
                <a:path w="41" h="16">
                  <a:moveTo>
                    <a:pt x="30" y="12"/>
                  </a:moveTo>
                  <a:cubicBezTo>
                    <a:pt x="34" y="11"/>
                    <a:pt x="36" y="10"/>
                    <a:pt x="37" y="10"/>
                  </a:cubicBezTo>
                  <a:cubicBezTo>
                    <a:pt x="37" y="10"/>
                    <a:pt x="38" y="9"/>
                    <a:pt x="38" y="9"/>
                  </a:cubicBezTo>
                  <a:cubicBezTo>
                    <a:pt x="41" y="6"/>
                    <a:pt x="37" y="1"/>
                    <a:pt x="31" y="1"/>
                  </a:cubicBezTo>
                  <a:cubicBezTo>
                    <a:pt x="31" y="1"/>
                    <a:pt x="0" y="0"/>
                    <a:pt x="8" y="11"/>
                  </a:cubicBezTo>
                  <a:cubicBezTo>
                    <a:pt x="8" y="11"/>
                    <a:pt x="15" y="16"/>
                    <a:pt x="30" y="12"/>
                  </a:cubicBezTo>
                  <a:close/>
                </a:path>
              </a:pathLst>
            </a:custGeom>
            <a:solidFill>
              <a:schemeClr val="folHlink"/>
            </a:solidFill>
            <a:ln w="0">
              <a:noFill/>
            </a:ln>
          </p:spPr>
          <p:txBody>
            <a:bodyPr/>
            <a:p>
              <a:endParaRPr lang="zh-CN" altLang="en-US"/>
            </a:p>
          </p:txBody>
        </p:sp>
        <p:sp>
          <p:nvSpPr>
            <p:cNvPr id="12458" name="任意多边形 12457"/>
            <p:cNvSpPr>
              <a:spLocks noEditPoints="1"/>
            </p:cNvSpPr>
            <p:nvPr userDrawn="1"/>
          </p:nvSpPr>
          <p:spPr>
            <a:xfrm>
              <a:off x="96" y="2789"/>
              <a:ext cx="1062" cy="976"/>
            </a:xfrm>
            <a:custGeom>
              <a:avLst/>
              <a:gdLst/>
              <a:ahLst/>
              <a:cxnLst/>
              <a:pathLst>
                <a:path w="210" h="193">
                  <a:moveTo>
                    <a:pt x="186" y="166"/>
                  </a:moveTo>
                  <a:cubicBezTo>
                    <a:pt x="167" y="166"/>
                    <a:pt x="163" y="155"/>
                    <a:pt x="163" y="155"/>
                  </a:cubicBezTo>
                  <a:cubicBezTo>
                    <a:pt x="163" y="155"/>
                    <a:pt x="162" y="147"/>
                    <a:pt x="154" y="145"/>
                  </a:cubicBezTo>
                  <a:cubicBezTo>
                    <a:pt x="135" y="140"/>
                    <a:pt x="147" y="128"/>
                    <a:pt x="152" y="125"/>
                  </a:cubicBezTo>
                  <a:cubicBezTo>
                    <a:pt x="157" y="123"/>
                    <a:pt x="154" y="122"/>
                    <a:pt x="150" y="120"/>
                  </a:cubicBezTo>
                  <a:cubicBezTo>
                    <a:pt x="142" y="115"/>
                    <a:pt x="141" y="109"/>
                    <a:pt x="142" y="99"/>
                  </a:cubicBezTo>
                  <a:cubicBezTo>
                    <a:pt x="142" y="88"/>
                    <a:pt x="149" y="91"/>
                    <a:pt x="149" y="91"/>
                  </a:cubicBezTo>
                  <a:cubicBezTo>
                    <a:pt x="149" y="91"/>
                    <a:pt x="160" y="96"/>
                    <a:pt x="165" y="93"/>
                  </a:cubicBezTo>
                  <a:cubicBezTo>
                    <a:pt x="169" y="91"/>
                    <a:pt x="167" y="88"/>
                    <a:pt x="165" y="89"/>
                  </a:cubicBezTo>
                  <a:cubicBezTo>
                    <a:pt x="163" y="91"/>
                    <a:pt x="148" y="89"/>
                    <a:pt x="146" y="82"/>
                  </a:cubicBezTo>
                  <a:cubicBezTo>
                    <a:pt x="144" y="74"/>
                    <a:pt x="150" y="78"/>
                    <a:pt x="151" y="78"/>
                  </a:cubicBezTo>
                  <a:cubicBezTo>
                    <a:pt x="153" y="79"/>
                    <a:pt x="153" y="81"/>
                    <a:pt x="157" y="83"/>
                  </a:cubicBezTo>
                  <a:cubicBezTo>
                    <a:pt x="168" y="88"/>
                    <a:pt x="162" y="82"/>
                    <a:pt x="162" y="82"/>
                  </a:cubicBezTo>
                  <a:cubicBezTo>
                    <a:pt x="162" y="82"/>
                    <a:pt x="162" y="82"/>
                    <a:pt x="157" y="77"/>
                  </a:cubicBezTo>
                  <a:cubicBezTo>
                    <a:pt x="152" y="71"/>
                    <a:pt x="145" y="73"/>
                    <a:pt x="139" y="73"/>
                  </a:cubicBezTo>
                  <a:cubicBezTo>
                    <a:pt x="133" y="73"/>
                    <a:pt x="135" y="78"/>
                    <a:pt x="135" y="78"/>
                  </a:cubicBezTo>
                  <a:cubicBezTo>
                    <a:pt x="135" y="78"/>
                    <a:pt x="134" y="88"/>
                    <a:pt x="133" y="106"/>
                  </a:cubicBezTo>
                  <a:cubicBezTo>
                    <a:pt x="132" y="124"/>
                    <a:pt x="129" y="126"/>
                    <a:pt x="128" y="125"/>
                  </a:cubicBezTo>
                  <a:cubicBezTo>
                    <a:pt x="127" y="123"/>
                    <a:pt x="125" y="114"/>
                    <a:pt x="125" y="111"/>
                  </a:cubicBezTo>
                  <a:cubicBezTo>
                    <a:pt x="125" y="108"/>
                    <a:pt x="123" y="97"/>
                    <a:pt x="124" y="84"/>
                  </a:cubicBezTo>
                  <a:cubicBezTo>
                    <a:pt x="125" y="72"/>
                    <a:pt x="128" y="77"/>
                    <a:pt x="120" y="74"/>
                  </a:cubicBezTo>
                  <a:cubicBezTo>
                    <a:pt x="111" y="71"/>
                    <a:pt x="116" y="67"/>
                    <a:pt x="118" y="67"/>
                  </a:cubicBezTo>
                  <a:cubicBezTo>
                    <a:pt x="121" y="67"/>
                    <a:pt x="125" y="69"/>
                    <a:pt x="126" y="67"/>
                  </a:cubicBezTo>
                  <a:cubicBezTo>
                    <a:pt x="127" y="59"/>
                    <a:pt x="128" y="52"/>
                    <a:pt x="124" y="51"/>
                  </a:cubicBezTo>
                  <a:cubicBezTo>
                    <a:pt x="115" y="47"/>
                    <a:pt x="119" y="45"/>
                    <a:pt x="122" y="44"/>
                  </a:cubicBezTo>
                  <a:cubicBezTo>
                    <a:pt x="125" y="43"/>
                    <a:pt x="126" y="35"/>
                    <a:pt x="121" y="37"/>
                  </a:cubicBezTo>
                  <a:cubicBezTo>
                    <a:pt x="112" y="40"/>
                    <a:pt x="113" y="32"/>
                    <a:pt x="115" y="31"/>
                  </a:cubicBezTo>
                  <a:cubicBezTo>
                    <a:pt x="117" y="30"/>
                    <a:pt x="120" y="32"/>
                    <a:pt x="119" y="24"/>
                  </a:cubicBezTo>
                  <a:cubicBezTo>
                    <a:pt x="117" y="17"/>
                    <a:pt x="124" y="14"/>
                    <a:pt x="126" y="21"/>
                  </a:cubicBezTo>
                  <a:cubicBezTo>
                    <a:pt x="127" y="28"/>
                    <a:pt x="130" y="42"/>
                    <a:pt x="132" y="39"/>
                  </a:cubicBezTo>
                  <a:cubicBezTo>
                    <a:pt x="134" y="35"/>
                    <a:pt x="138" y="22"/>
                    <a:pt x="142" y="16"/>
                  </a:cubicBezTo>
                  <a:cubicBezTo>
                    <a:pt x="145" y="10"/>
                    <a:pt x="150" y="15"/>
                    <a:pt x="149" y="18"/>
                  </a:cubicBezTo>
                  <a:cubicBezTo>
                    <a:pt x="144" y="33"/>
                    <a:pt x="152" y="34"/>
                    <a:pt x="152" y="34"/>
                  </a:cubicBezTo>
                  <a:cubicBezTo>
                    <a:pt x="152" y="34"/>
                    <a:pt x="151" y="36"/>
                    <a:pt x="147" y="36"/>
                  </a:cubicBezTo>
                  <a:cubicBezTo>
                    <a:pt x="137" y="35"/>
                    <a:pt x="141" y="41"/>
                    <a:pt x="145" y="43"/>
                  </a:cubicBezTo>
                  <a:cubicBezTo>
                    <a:pt x="154" y="46"/>
                    <a:pt x="148" y="48"/>
                    <a:pt x="143" y="48"/>
                  </a:cubicBezTo>
                  <a:cubicBezTo>
                    <a:pt x="139" y="48"/>
                    <a:pt x="136" y="50"/>
                    <a:pt x="135" y="55"/>
                  </a:cubicBezTo>
                  <a:cubicBezTo>
                    <a:pt x="132" y="70"/>
                    <a:pt x="144" y="67"/>
                    <a:pt x="144" y="67"/>
                  </a:cubicBezTo>
                  <a:cubicBezTo>
                    <a:pt x="162" y="72"/>
                    <a:pt x="189" y="69"/>
                    <a:pt x="189" y="69"/>
                  </a:cubicBezTo>
                  <a:cubicBezTo>
                    <a:pt x="209" y="75"/>
                    <a:pt x="200" y="45"/>
                    <a:pt x="199" y="29"/>
                  </a:cubicBezTo>
                  <a:cubicBezTo>
                    <a:pt x="197" y="13"/>
                    <a:pt x="195" y="5"/>
                    <a:pt x="181" y="2"/>
                  </a:cubicBezTo>
                  <a:cubicBezTo>
                    <a:pt x="168" y="0"/>
                    <a:pt x="90" y="1"/>
                    <a:pt x="90" y="1"/>
                  </a:cubicBezTo>
                  <a:cubicBezTo>
                    <a:pt x="87" y="2"/>
                    <a:pt x="56" y="1"/>
                    <a:pt x="56" y="1"/>
                  </a:cubicBezTo>
                  <a:cubicBezTo>
                    <a:pt x="56" y="1"/>
                    <a:pt x="54" y="8"/>
                    <a:pt x="56" y="8"/>
                  </a:cubicBezTo>
                  <a:cubicBezTo>
                    <a:pt x="61" y="8"/>
                    <a:pt x="80" y="9"/>
                    <a:pt x="80" y="9"/>
                  </a:cubicBezTo>
                  <a:cubicBezTo>
                    <a:pt x="81" y="9"/>
                    <a:pt x="90" y="8"/>
                    <a:pt x="85" y="12"/>
                  </a:cubicBezTo>
                  <a:cubicBezTo>
                    <a:pt x="80" y="16"/>
                    <a:pt x="69" y="16"/>
                    <a:pt x="62" y="16"/>
                  </a:cubicBezTo>
                  <a:cubicBezTo>
                    <a:pt x="47" y="15"/>
                    <a:pt x="54" y="22"/>
                    <a:pt x="60" y="22"/>
                  </a:cubicBezTo>
                  <a:cubicBezTo>
                    <a:pt x="78" y="22"/>
                    <a:pt x="82" y="26"/>
                    <a:pt x="74" y="27"/>
                  </a:cubicBezTo>
                  <a:cubicBezTo>
                    <a:pt x="67" y="28"/>
                    <a:pt x="65" y="28"/>
                    <a:pt x="58" y="29"/>
                  </a:cubicBezTo>
                  <a:cubicBezTo>
                    <a:pt x="2" y="38"/>
                    <a:pt x="21" y="23"/>
                    <a:pt x="26" y="23"/>
                  </a:cubicBezTo>
                  <a:cubicBezTo>
                    <a:pt x="49" y="23"/>
                    <a:pt x="44" y="15"/>
                    <a:pt x="38" y="17"/>
                  </a:cubicBezTo>
                  <a:cubicBezTo>
                    <a:pt x="32" y="18"/>
                    <a:pt x="12" y="11"/>
                    <a:pt x="9" y="24"/>
                  </a:cubicBezTo>
                  <a:cubicBezTo>
                    <a:pt x="7" y="37"/>
                    <a:pt x="15" y="103"/>
                    <a:pt x="13" y="115"/>
                  </a:cubicBezTo>
                  <a:cubicBezTo>
                    <a:pt x="0" y="193"/>
                    <a:pt x="71" y="176"/>
                    <a:pt x="71" y="176"/>
                  </a:cubicBezTo>
                  <a:cubicBezTo>
                    <a:pt x="56" y="164"/>
                    <a:pt x="62" y="153"/>
                    <a:pt x="61" y="146"/>
                  </a:cubicBezTo>
                  <a:cubicBezTo>
                    <a:pt x="57" y="125"/>
                    <a:pt x="55" y="122"/>
                    <a:pt x="51" y="124"/>
                  </a:cubicBezTo>
                  <a:cubicBezTo>
                    <a:pt x="43" y="128"/>
                    <a:pt x="44" y="130"/>
                    <a:pt x="45" y="133"/>
                  </a:cubicBezTo>
                  <a:cubicBezTo>
                    <a:pt x="51" y="151"/>
                    <a:pt x="37" y="137"/>
                    <a:pt x="37" y="137"/>
                  </a:cubicBezTo>
                  <a:cubicBezTo>
                    <a:pt x="35" y="138"/>
                    <a:pt x="34" y="142"/>
                    <a:pt x="35" y="145"/>
                  </a:cubicBezTo>
                  <a:cubicBezTo>
                    <a:pt x="47" y="168"/>
                    <a:pt x="36" y="162"/>
                    <a:pt x="33" y="158"/>
                  </a:cubicBezTo>
                  <a:cubicBezTo>
                    <a:pt x="22" y="142"/>
                    <a:pt x="33" y="133"/>
                    <a:pt x="32" y="128"/>
                  </a:cubicBezTo>
                  <a:cubicBezTo>
                    <a:pt x="27" y="108"/>
                    <a:pt x="42" y="100"/>
                    <a:pt x="44" y="97"/>
                  </a:cubicBezTo>
                  <a:cubicBezTo>
                    <a:pt x="46" y="93"/>
                    <a:pt x="45" y="92"/>
                    <a:pt x="46" y="86"/>
                  </a:cubicBezTo>
                  <a:cubicBezTo>
                    <a:pt x="48" y="72"/>
                    <a:pt x="55" y="79"/>
                    <a:pt x="55" y="84"/>
                  </a:cubicBezTo>
                  <a:cubicBezTo>
                    <a:pt x="53" y="100"/>
                    <a:pt x="63" y="88"/>
                    <a:pt x="67" y="83"/>
                  </a:cubicBezTo>
                  <a:cubicBezTo>
                    <a:pt x="78" y="68"/>
                    <a:pt x="77" y="84"/>
                    <a:pt x="75" y="87"/>
                  </a:cubicBezTo>
                  <a:cubicBezTo>
                    <a:pt x="72" y="89"/>
                    <a:pt x="71" y="93"/>
                    <a:pt x="71" y="95"/>
                  </a:cubicBezTo>
                  <a:cubicBezTo>
                    <a:pt x="74" y="103"/>
                    <a:pt x="69" y="111"/>
                    <a:pt x="67" y="112"/>
                  </a:cubicBezTo>
                  <a:cubicBezTo>
                    <a:pt x="66" y="112"/>
                    <a:pt x="61" y="114"/>
                    <a:pt x="61" y="121"/>
                  </a:cubicBezTo>
                  <a:cubicBezTo>
                    <a:pt x="61" y="127"/>
                    <a:pt x="69" y="139"/>
                    <a:pt x="69" y="143"/>
                  </a:cubicBezTo>
                  <a:cubicBezTo>
                    <a:pt x="69" y="178"/>
                    <a:pt x="84" y="181"/>
                    <a:pt x="91" y="180"/>
                  </a:cubicBezTo>
                  <a:cubicBezTo>
                    <a:pt x="98" y="179"/>
                    <a:pt x="159" y="177"/>
                    <a:pt x="185" y="175"/>
                  </a:cubicBezTo>
                  <a:cubicBezTo>
                    <a:pt x="210" y="173"/>
                    <a:pt x="193" y="166"/>
                    <a:pt x="186" y="166"/>
                  </a:cubicBezTo>
                  <a:close/>
                  <a:moveTo>
                    <a:pt x="165" y="60"/>
                  </a:moveTo>
                  <a:cubicBezTo>
                    <a:pt x="203" y="61"/>
                    <a:pt x="185" y="64"/>
                    <a:pt x="182" y="66"/>
                  </a:cubicBezTo>
                  <a:cubicBezTo>
                    <a:pt x="178" y="68"/>
                    <a:pt x="182" y="66"/>
                    <a:pt x="167" y="65"/>
                  </a:cubicBezTo>
                  <a:cubicBezTo>
                    <a:pt x="152" y="65"/>
                    <a:pt x="165" y="60"/>
                    <a:pt x="165" y="60"/>
                  </a:cubicBezTo>
                  <a:close/>
                  <a:moveTo>
                    <a:pt x="114" y="50"/>
                  </a:moveTo>
                  <a:cubicBezTo>
                    <a:pt x="121" y="55"/>
                    <a:pt x="113" y="61"/>
                    <a:pt x="113" y="61"/>
                  </a:cubicBezTo>
                  <a:cubicBezTo>
                    <a:pt x="113" y="61"/>
                    <a:pt x="108" y="70"/>
                    <a:pt x="112" y="78"/>
                  </a:cubicBezTo>
                  <a:cubicBezTo>
                    <a:pt x="116" y="87"/>
                    <a:pt x="116" y="97"/>
                    <a:pt x="108" y="87"/>
                  </a:cubicBezTo>
                  <a:cubicBezTo>
                    <a:pt x="100" y="78"/>
                    <a:pt x="105" y="58"/>
                    <a:pt x="107" y="53"/>
                  </a:cubicBezTo>
                  <a:cubicBezTo>
                    <a:pt x="107" y="53"/>
                    <a:pt x="107" y="44"/>
                    <a:pt x="114" y="50"/>
                  </a:cubicBezTo>
                  <a:close/>
                  <a:moveTo>
                    <a:pt x="83" y="29"/>
                  </a:moveTo>
                  <a:cubicBezTo>
                    <a:pt x="83" y="25"/>
                    <a:pt x="89" y="26"/>
                    <a:pt x="89" y="26"/>
                  </a:cubicBezTo>
                  <a:cubicBezTo>
                    <a:pt x="89" y="26"/>
                    <a:pt x="99" y="30"/>
                    <a:pt x="104" y="30"/>
                  </a:cubicBezTo>
                  <a:cubicBezTo>
                    <a:pt x="108" y="29"/>
                    <a:pt x="114" y="35"/>
                    <a:pt x="105" y="35"/>
                  </a:cubicBezTo>
                  <a:cubicBezTo>
                    <a:pt x="96" y="35"/>
                    <a:pt x="82" y="39"/>
                    <a:pt x="83" y="29"/>
                  </a:cubicBezTo>
                  <a:close/>
                  <a:moveTo>
                    <a:pt x="61" y="72"/>
                  </a:moveTo>
                  <a:cubicBezTo>
                    <a:pt x="55" y="72"/>
                    <a:pt x="16" y="87"/>
                    <a:pt x="16" y="48"/>
                  </a:cubicBezTo>
                  <a:cubicBezTo>
                    <a:pt x="16" y="39"/>
                    <a:pt x="14" y="31"/>
                    <a:pt x="24" y="37"/>
                  </a:cubicBezTo>
                  <a:cubicBezTo>
                    <a:pt x="35" y="42"/>
                    <a:pt x="25" y="42"/>
                    <a:pt x="49" y="40"/>
                  </a:cubicBezTo>
                  <a:cubicBezTo>
                    <a:pt x="49" y="40"/>
                    <a:pt x="66" y="41"/>
                    <a:pt x="68" y="40"/>
                  </a:cubicBezTo>
                  <a:cubicBezTo>
                    <a:pt x="71" y="38"/>
                    <a:pt x="69" y="34"/>
                    <a:pt x="74" y="34"/>
                  </a:cubicBezTo>
                  <a:cubicBezTo>
                    <a:pt x="80" y="34"/>
                    <a:pt x="79" y="40"/>
                    <a:pt x="79" y="40"/>
                  </a:cubicBezTo>
                  <a:cubicBezTo>
                    <a:pt x="79" y="40"/>
                    <a:pt x="74" y="46"/>
                    <a:pt x="109" y="41"/>
                  </a:cubicBezTo>
                  <a:cubicBezTo>
                    <a:pt x="113" y="41"/>
                    <a:pt x="117" y="45"/>
                    <a:pt x="108" y="45"/>
                  </a:cubicBezTo>
                  <a:cubicBezTo>
                    <a:pt x="104" y="45"/>
                    <a:pt x="97" y="48"/>
                    <a:pt x="100" y="53"/>
                  </a:cubicBezTo>
                  <a:cubicBezTo>
                    <a:pt x="102" y="58"/>
                    <a:pt x="99" y="93"/>
                    <a:pt x="99" y="93"/>
                  </a:cubicBezTo>
                  <a:cubicBezTo>
                    <a:pt x="99" y="93"/>
                    <a:pt x="97" y="100"/>
                    <a:pt x="94" y="90"/>
                  </a:cubicBezTo>
                  <a:cubicBezTo>
                    <a:pt x="93" y="86"/>
                    <a:pt x="94" y="53"/>
                    <a:pt x="93" y="51"/>
                  </a:cubicBezTo>
                  <a:cubicBezTo>
                    <a:pt x="93" y="48"/>
                    <a:pt x="77" y="45"/>
                    <a:pt x="77" y="57"/>
                  </a:cubicBezTo>
                  <a:cubicBezTo>
                    <a:pt x="77" y="68"/>
                    <a:pt x="73" y="71"/>
                    <a:pt x="61" y="72"/>
                  </a:cubicBezTo>
                  <a:close/>
                  <a:moveTo>
                    <a:pt x="85" y="84"/>
                  </a:moveTo>
                  <a:cubicBezTo>
                    <a:pt x="82" y="88"/>
                    <a:pt x="78" y="90"/>
                    <a:pt x="80" y="82"/>
                  </a:cubicBezTo>
                  <a:cubicBezTo>
                    <a:pt x="81" y="74"/>
                    <a:pt x="83" y="63"/>
                    <a:pt x="83" y="57"/>
                  </a:cubicBezTo>
                  <a:cubicBezTo>
                    <a:pt x="83" y="57"/>
                    <a:pt x="87" y="50"/>
                    <a:pt x="88" y="58"/>
                  </a:cubicBezTo>
                  <a:cubicBezTo>
                    <a:pt x="89" y="66"/>
                    <a:pt x="87" y="81"/>
                    <a:pt x="85" y="84"/>
                  </a:cubicBezTo>
                  <a:close/>
                  <a:moveTo>
                    <a:pt x="102" y="145"/>
                  </a:moveTo>
                  <a:cubicBezTo>
                    <a:pt x="78" y="144"/>
                    <a:pt x="77" y="148"/>
                    <a:pt x="77" y="117"/>
                  </a:cubicBezTo>
                  <a:cubicBezTo>
                    <a:pt x="77" y="86"/>
                    <a:pt x="81" y="93"/>
                    <a:pt x="82" y="96"/>
                  </a:cubicBezTo>
                  <a:cubicBezTo>
                    <a:pt x="82" y="96"/>
                    <a:pt x="90" y="116"/>
                    <a:pt x="111" y="101"/>
                  </a:cubicBezTo>
                  <a:cubicBezTo>
                    <a:pt x="114" y="98"/>
                    <a:pt x="116" y="96"/>
                    <a:pt x="117" y="106"/>
                  </a:cubicBezTo>
                  <a:cubicBezTo>
                    <a:pt x="117" y="117"/>
                    <a:pt x="127" y="145"/>
                    <a:pt x="102" y="145"/>
                  </a:cubicBezTo>
                  <a:close/>
                </a:path>
              </a:pathLst>
            </a:custGeom>
            <a:solidFill>
              <a:schemeClr val="folHlink"/>
            </a:solidFill>
            <a:ln w="0">
              <a:noFill/>
            </a:ln>
          </p:spPr>
          <p:txBody>
            <a:bodyPr/>
            <a:p>
              <a:endParaRPr lang="zh-CN" altLang="en-US"/>
            </a:p>
          </p:txBody>
        </p:sp>
        <p:sp>
          <p:nvSpPr>
            <p:cNvPr id="12459" name="任意多边形 12458"/>
            <p:cNvSpPr/>
            <p:nvPr userDrawn="1"/>
          </p:nvSpPr>
          <p:spPr>
            <a:xfrm>
              <a:off x="348" y="3254"/>
              <a:ext cx="86" cy="102"/>
            </a:xfrm>
            <a:custGeom>
              <a:avLst/>
              <a:gdLst/>
              <a:ahLst/>
              <a:cxnLst/>
              <a:pathLst>
                <a:path w="17" h="20">
                  <a:moveTo>
                    <a:pt x="14" y="5"/>
                  </a:moveTo>
                  <a:cubicBezTo>
                    <a:pt x="13" y="0"/>
                    <a:pt x="0" y="8"/>
                    <a:pt x="9" y="20"/>
                  </a:cubicBezTo>
                  <a:cubicBezTo>
                    <a:pt x="9" y="20"/>
                    <a:pt x="17" y="17"/>
                    <a:pt x="14" y="5"/>
                  </a:cubicBezTo>
                  <a:close/>
                </a:path>
              </a:pathLst>
            </a:custGeom>
            <a:solidFill>
              <a:schemeClr val="folHlink"/>
            </a:solidFill>
            <a:ln w="0">
              <a:noFill/>
            </a:ln>
          </p:spPr>
          <p:txBody>
            <a:bodyPr/>
            <a:p>
              <a:endParaRPr lang="zh-CN" altLang="en-US"/>
            </a:p>
          </p:txBody>
        </p:sp>
        <p:sp>
          <p:nvSpPr>
            <p:cNvPr id="12460" name="任意多边形 12459"/>
            <p:cNvSpPr/>
            <p:nvPr userDrawn="1"/>
          </p:nvSpPr>
          <p:spPr>
            <a:xfrm>
              <a:off x="267" y="3295"/>
              <a:ext cx="76" cy="136"/>
            </a:xfrm>
            <a:custGeom>
              <a:avLst/>
              <a:gdLst/>
              <a:ahLst/>
              <a:cxnLst/>
              <a:pathLst>
                <a:path w="15" h="27">
                  <a:moveTo>
                    <a:pt x="7" y="10"/>
                  </a:moveTo>
                  <a:cubicBezTo>
                    <a:pt x="0" y="19"/>
                    <a:pt x="2" y="23"/>
                    <a:pt x="4" y="25"/>
                  </a:cubicBezTo>
                  <a:cubicBezTo>
                    <a:pt x="7" y="27"/>
                    <a:pt x="11" y="26"/>
                    <a:pt x="15" y="16"/>
                  </a:cubicBezTo>
                  <a:cubicBezTo>
                    <a:pt x="15" y="16"/>
                    <a:pt x="12" y="11"/>
                    <a:pt x="13" y="8"/>
                  </a:cubicBezTo>
                  <a:cubicBezTo>
                    <a:pt x="15" y="6"/>
                    <a:pt x="14" y="0"/>
                    <a:pt x="7" y="10"/>
                  </a:cubicBezTo>
                  <a:close/>
                </a:path>
              </a:pathLst>
            </a:custGeom>
            <a:solidFill>
              <a:schemeClr val="folHlink"/>
            </a:solidFill>
            <a:ln w="0">
              <a:noFill/>
            </a:ln>
          </p:spPr>
          <p:txBody>
            <a:bodyPr/>
            <a:p>
              <a:endParaRPr lang="zh-CN" altLang="en-US"/>
            </a:p>
          </p:txBody>
        </p:sp>
        <p:sp>
          <p:nvSpPr>
            <p:cNvPr id="12461" name="任意多边形 12460"/>
            <p:cNvSpPr/>
            <p:nvPr userDrawn="1"/>
          </p:nvSpPr>
          <p:spPr>
            <a:xfrm>
              <a:off x="222" y="3022"/>
              <a:ext cx="243" cy="116"/>
            </a:xfrm>
            <a:custGeom>
              <a:avLst/>
              <a:gdLst/>
              <a:ahLst/>
              <a:cxnLst/>
              <a:pathLst>
                <a:path w="48" h="23">
                  <a:moveTo>
                    <a:pt x="40" y="2"/>
                  </a:moveTo>
                  <a:cubicBezTo>
                    <a:pt x="38" y="3"/>
                    <a:pt x="9" y="1"/>
                    <a:pt x="9" y="1"/>
                  </a:cubicBezTo>
                  <a:cubicBezTo>
                    <a:pt x="5" y="1"/>
                    <a:pt x="1" y="0"/>
                    <a:pt x="1" y="9"/>
                  </a:cubicBezTo>
                  <a:cubicBezTo>
                    <a:pt x="0" y="23"/>
                    <a:pt x="17" y="21"/>
                    <a:pt x="22" y="21"/>
                  </a:cubicBezTo>
                  <a:cubicBezTo>
                    <a:pt x="26" y="21"/>
                    <a:pt x="30" y="18"/>
                    <a:pt x="34" y="20"/>
                  </a:cubicBezTo>
                  <a:cubicBezTo>
                    <a:pt x="34" y="20"/>
                    <a:pt x="38" y="23"/>
                    <a:pt x="40" y="19"/>
                  </a:cubicBezTo>
                  <a:cubicBezTo>
                    <a:pt x="48" y="5"/>
                    <a:pt x="43" y="0"/>
                    <a:pt x="40" y="2"/>
                  </a:cubicBezTo>
                  <a:close/>
                </a:path>
              </a:pathLst>
            </a:custGeom>
            <a:solidFill>
              <a:schemeClr val="folHlink"/>
            </a:solidFill>
            <a:ln w="0">
              <a:noFill/>
            </a:ln>
          </p:spPr>
          <p:txBody>
            <a:bodyPr/>
            <a:p>
              <a:endParaRPr lang="zh-CN" altLang="en-US"/>
            </a:p>
          </p:txBody>
        </p:sp>
        <p:sp>
          <p:nvSpPr>
            <p:cNvPr id="12462" name="任意多边形 12461"/>
            <p:cNvSpPr/>
            <p:nvPr userDrawn="1"/>
          </p:nvSpPr>
          <p:spPr>
            <a:xfrm>
              <a:off x="500" y="3345"/>
              <a:ext cx="177" cy="187"/>
            </a:xfrm>
            <a:custGeom>
              <a:avLst/>
              <a:gdLst/>
              <a:ahLst/>
              <a:cxnLst/>
              <a:pathLst>
                <a:path w="35" h="37">
                  <a:moveTo>
                    <a:pt x="24" y="2"/>
                  </a:moveTo>
                  <a:cubicBezTo>
                    <a:pt x="19" y="3"/>
                    <a:pt x="11" y="2"/>
                    <a:pt x="11" y="2"/>
                  </a:cubicBezTo>
                  <a:cubicBezTo>
                    <a:pt x="0" y="2"/>
                    <a:pt x="5" y="14"/>
                    <a:pt x="4" y="20"/>
                  </a:cubicBezTo>
                  <a:cubicBezTo>
                    <a:pt x="3" y="27"/>
                    <a:pt x="22" y="37"/>
                    <a:pt x="28" y="22"/>
                  </a:cubicBezTo>
                  <a:cubicBezTo>
                    <a:pt x="35" y="7"/>
                    <a:pt x="28" y="0"/>
                    <a:pt x="24" y="2"/>
                  </a:cubicBezTo>
                  <a:close/>
                </a:path>
              </a:pathLst>
            </a:custGeom>
            <a:solidFill>
              <a:schemeClr val="folHlink"/>
            </a:solidFill>
            <a:ln w="0">
              <a:noFill/>
            </a:ln>
          </p:spPr>
          <p:txBody>
            <a:bodyPr/>
            <a:p>
              <a:endParaRPr lang="zh-CN" altLang="en-US"/>
            </a:p>
          </p:txBody>
        </p:sp>
        <p:sp>
          <p:nvSpPr>
            <p:cNvPr id="12463" name="任意多边形 12462"/>
            <p:cNvSpPr/>
            <p:nvPr userDrawn="1"/>
          </p:nvSpPr>
          <p:spPr>
            <a:xfrm>
              <a:off x="905" y="3158"/>
              <a:ext cx="177" cy="36"/>
            </a:xfrm>
            <a:custGeom>
              <a:avLst/>
              <a:gdLst/>
              <a:ahLst/>
              <a:cxnLst/>
              <a:pathLst>
                <a:path w="35" h="7">
                  <a:moveTo>
                    <a:pt x="5" y="0"/>
                  </a:moveTo>
                  <a:cubicBezTo>
                    <a:pt x="0" y="0"/>
                    <a:pt x="7" y="7"/>
                    <a:pt x="14" y="5"/>
                  </a:cubicBezTo>
                  <a:cubicBezTo>
                    <a:pt x="35" y="1"/>
                    <a:pt x="5" y="0"/>
                    <a:pt x="5" y="0"/>
                  </a:cubicBezTo>
                  <a:close/>
                </a:path>
              </a:pathLst>
            </a:custGeom>
            <a:solidFill>
              <a:schemeClr val="folHlink"/>
            </a:solidFill>
            <a:ln w="0">
              <a:noFill/>
            </a:ln>
          </p:spPr>
          <p:txBody>
            <a:bodyPr/>
            <a:p>
              <a:endParaRPr lang="zh-CN" altLang="en-US"/>
            </a:p>
          </p:txBody>
        </p:sp>
        <p:sp>
          <p:nvSpPr>
            <p:cNvPr id="12464" name="任意多边形 12463"/>
            <p:cNvSpPr/>
            <p:nvPr userDrawn="1"/>
          </p:nvSpPr>
          <p:spPr>
            <a:xfrm>
              <a:off x="965" y="3153"/>
              <a:ext cx="137" cy="81"/>
            </a:xfrm>
            <a:custGeom>
              <a:avLst/>
              <a:gdLst/>
              <a:ahLst/>
              <a:cxnLst/>
              <a:pathLst>
                <a:path w="27" h="16">
                  <a:moveTo>
                    <a:pt x="7" y="13"/>
                  </a:moveTo>
                  <a:cubicBezTo>
                    <a:pt x="7" y="13"/>
                    <a:pt x="18" y="16"/>
                    <a:pt x="25" y="6"/>
                  </a:cubicBezTo>
                  <a:cubicBezTo>
                    <a:pt x="27" y="2"/>
                    <a:pt x="23" y="0"/>
                    <a:pt x="17" y="1"/>
                  </a:cubicBezTo>
                  <a:cubicBezTo>
                    <a:pt x="13" y="1"/>
                    <a:pt x="14" y="11"/>
                    <a:pt x="7" y="11"/>
                  </a:cubicBezTo>
                  <a:cubicBezTo>
                    <a:pt x="0" y="11"/>
                    <a:pt x="7" y="13"/>
                    <a:pt x="7" y="13"/>
                  </a:cubicBezTo>
                  <a:close/>
                </a:path>
              </a:pathLst>
            </a:custGeom>
            <a:solidFill>
              <a:schemeClr val="folHlink"/>
            </a:solidFill>
            <a:ln w="0">
              <a:noFill/>
            </a:ln>
          </p:spPr>
          <p:txBody>
            <a:bodyPr/>
            <a:p>
              <a:endParaRPr lang="zh-CN" altLang="en-US"/>
            </a:p>
          </p:txBody>
        </p:sp>
        <p:sp>
          <p:nvSpPr>
            <p:cNvPr id="12465" name="任意多边形 12464"/>
            <p:cNvSpPr/>
            <p:nvPr userDrawn="1"/>
          </p:nvSpPr>
          <p:spPr>
            <a:xfrm>
              <a:off x="960" y="3204"/>
              <a:ext cx="177" cy="86"/>
            </a:xfrm>
            <a:custGeom>
              <a:avLst/>
              <a:gdLst/>
              <a:ahLst/>
              <a:cxnLst/>
              <a:pathLst>
                <a:path w="35" h="17">
                  <a:moveTo>
                    <a:pt x="25" y="6"/>
                  </a:moveTo>
                  <a:cubicBezTo>
                    <a:pt x="20" y="12"/>
                    <a:pt x="8" y="10"/>
                    <a:pt x="8" y="10"/>
                  </a:cubicBezTo>
                  <a:cubicBezTo>
                    <a:pt x="8" y="10"/>
                    <a:pt x="0" y="9"/>
                    <a:pt x="6" y="13"/>
                  </a:cubicBezTo>
                  <a:cubicBezTo>
                    <a:pt x="11" y="17"/>
                    <a:pt x="18" y="15"/>
                    <a:pt x="27" y="12"/>
                  </a:cubicBezTo>
                  <a:cubicBezTo>
                    <a:pt x="35" y="8"/>
                    <a:pt x="31" y="0"/>
                    <a:pt x="25" y="6"/>
                  </a:cubicBezTo>
                  <a:close/>
                </a:path>
              </a:pathLst>
            </a:custGeom>
            <a:solidFill>
              <a:schemeClr val="folHlink"/>
            </a:solidFill>
            <a:ln w="0">
              <a:noFill/>
            </a:ln>
          </p:spPr>
          <p:txBody>
            <a:bodyPr/>
            <a:p>
              <a:endParaRPr lang="zh-CN" altLang="en-US"/>
            </a:p>
          </p:txBody>
        </p:sp>
        <p:sp>
          <p:nvSpPr>
            <p:cNvPr id="12466" name="任意多边形 12465"/>
            <p:cNvSpPr/>
            <p:nvPr userDrawn="1"/>
          </p:nvSpPr>
          <p:spPr>
            <a:xfrm>
              <a:off x="844" y="3285"/>
              <a:ext cx="248" cy="60"/>
            </a:xfrm>
            <a:custGeom>
              <a:avLst/>
              <a:gdLst/>
              <a:ahLst/>
              <a:cxnLst/>
              <a:pathLst>
                <a:path w="49" h="12">
                  <a:moveTo>
                    <a:pt x="40" y="3"/>
                  </a:moveTo>
                  <a:cubicBezTo>
                    <a:pt x="37" y="2"/>
                    <a:pt x="36" y="0"/>
                    <a:pt x="29" y="1"/>
                  </a:cubicBezTo>
                  <a:cubicBezTo>
                    <a:pt x="13" y="4"/>
                    <a:pt x="7" y="0"/>
                    <a:pt x="7" y="0"/>
                  </a:cubicBezTo>
                  <a:cubicBezTo>
                    <a:pt x="7" y="0"/>
                    <a:pt x="0" y="3"/>
                    <a:pt x="2" y="5"/>
                  </a:cubicBezTo>
                  <a:cubicBezTo>
                    <a:pt x="5" y="7"/>
                    <a:pt x="17" y="8"/>
                    <a:pt x="20" y="8"/>
                  </a:cubicBezTo>
                  <a:cubicBezTo>
                    <a:pt x="23" y="8"/>
                    <a:pt x="34" y="12"/>
                    <a:pt x="41" y="8"/>
                  </a:cubicBezTo>
                  <a:cubicBezTo>
                    <a:pt x="49" y="4"/>
                    <a:pt x="44" y="3"/>
                    <a:pt x="40" y="3"/>
                  </a:cubicBezTo>
                  <a:close/>
                </a:path>
              </a:pathLst>
            </a:custGeom>
            <a:solidFill>
              <a:schemeClr val="folHlink"/>
            </a:solidFill>
            <a:ln w="0">
              <a:noFill/>
            </a:ln>
          </p:spPr>
          <p:txBody>
            <a:bodyPr/>
            <a:p>
              <a:endParaRPr lang="zh-CN" altLang="en-US"/>
            </a:p>
          </p:txBody>
        </p:sp>
        <p:sp>
          <p:nvSpPr>
            <p:cNvPr id="12467" name="任意多边形 12466"/>
            <p:cNvSpPr/>
            <p:nvPr userDrawn="1"/>
          </p:nvSpPr>
          <p:spPr>
            <a:xfrm>
              <a:off x="869" y="3340"/>
              <a:ext cx="203" cy="56"/>
            </a:xfrm>
            <a:custGeom>
              <a:avLst/>
              <a:gdLst/>
              <a:ahLst/>
              <a:cxnLst/>
              <a:pathLst>
                <a:path w="40" h="11">
                  <a:moveTo>
                    <a:pt x="37" y="2"/>
                  </a:moveTo>
                  <a:cubicBezTo>
                    <a:pt x="34" y="4"/>
                    <a:pt x="30" y="4"/>
                    <a:pt x="26" y="4"/>
                  </a:cubicBezTo>
                  <a:cubicBezTo>
                    <a:pt x="23" y="4"/>
                    <a:pt x="16" y="2"/>
                    <a:pt x="13" y="3"/>
                  </a:cubicBezTo>
                  <a:cubicBezTo>
                    <a:pt x="10" y="4"/>
                    <a:pt x="1" y="2"/>
                    <a:pt x="1" y="2"/>
                  </a:cubicBezTo>
                  <a:cubicBezTo>
                    <a:pt x="0" y="11"/>
                    <a:pt x="30" y="10"/>
                    <a:pt x="35" y="8"/>
                  </a:cubicBezTo>
                  <a:cubicBezTo>
                    <a:pt x="40" y="5"/>
                    <a:pt x="40" y="0"/>
                    <a:pt x="37" y="2"/>
                  </a:cubicBezTo>
                  <a:close/>
                </a:path>
              </a:pathLst>
            </a:custGeom>
            <a:solidFill>
              <a:schemeClr val="folHlink"/>
            </a:solidFill>
            <a:ln w="0">
              <a:noFill/>
            </a:ln>
          </p:spPr>
          <p:txBody>
            <a:bodyPr/>
            <a:p>
              <a:endParaRPr lang="zh-CN" altLang="en-US"/>
            </a:p>
          </p:txBody>
        </p:sp>
        <p:sp>
          <p:nvSpPr>
            <p:cNvPr id="12468" name="任意多边形 12467"/>
            <p:cNvSpPr/>
            <p:nvPr userDrawn="1"/>
          </p:nvSpPr>
          <p:spPr>
            <a:xfrm>
              <a:off x="859" y="3386"/>
              <a:ext cx="207" cy="172"/>
            </a:xfrm>
            <a:custGeom>
              <a:avLst/>
              <a:gdLst/>
              <a:ahLst/>
              <a:cxnLst/>
              <a:pathLst>
                <a:path w="41" h="34">
                  <a:moveTo>
                    <a:pt x="28" y="9"/>
                  </a:moveTo>
                  <a:cubicBezTo>
                    <a:pt x="28" y="6"/>
                    <a:pt x="14" y="0"/>
                    <a:pt x="13" y="6"/>
                  </a:cubicBezTo>
                  <a:cubicBezTo>
                    <a:pt x="11" y="12"/>
                    <a:pt x="4" y="15"/>
                    <a:pt x="4" y="15"/>
                  </a:cubicBezTo>
                  <a:cubicBezTo>
                    <a:pt x="0" y="16"/>
                    <a:pt x="0" y="16"/>
                    <a:pt x="1" y="19"/>
                  </a:cubicBezTo>
                  <a:cubicBezTo>
                    <a:pt x="1" y="22"/>
                    <a:pt x="4" y="24"/>
                    <a:pt x="9" y="19"/>
                  </a:cubicBezTo>
                  <a:cubicBezTo>
                    <a:pt x="17" y="10"/>
                    <a:pt x="17" y="26"/>
                    <a:pt x="17" y="27"/>
                  </a:cubicBezTo>
                  <a:cubicBezTo>
                    <a:pt x="18" y="29"/>
                    <a:pt x="19" y="34"/>
                    <a:pt x="21" y="30"/>
                  </a:cubicBezTo>
                  <a:cubicBezTo>
                    <a:pt x="22" y="26"/>
                    <a:pt x="25" y="14"/>
                    <a:pt x="29" y="19"/>
                  </a:cubicBezTo>
                  <a:cubicBezTo>
                    <a:pt x="35" y="27"/>
                    <a:pt x="41" y="19"/>
                    <a:pt x="39" y="19"/>
                  </a:cubicBezTo>
                  <a:cubicBezTo>
                    <a:pt x="38" y="18"/>
                    <a:pt x="28" y="13"/>
                    <a:pt x="28" y="9"/>
                  </a:cubicBezTo>
                  <a:close/>
                </a:path>
              </a:pathLst>
            </a:custGeom>
            <a:solidFill>
              <a:schemeClr val="folHlink"/>
            </a:solidFill>
            <a:ln w="0">
              <a:noFill/>
            </a:ln>
          </p:spPr>
          <p:txBody>
            <a:bodyPr/>
            <a:p>
              <a:endParaRPr lang="zh-CN" altLang="en-US"/>
            </a:p>
          </p:txBody>
        </p:sp>
        <p:sp>
          <p:nvSpPr>
            <p:cNvPr id="12469" name="任意多边形 12468"/>
            <p:cNvSpPr/>
            <p:nvPr userDrawn="1"/>
          </p:nvSpPr>
          <p:spPr>
            <a:xfrm>
              <a:off x="996" y="3305"/>
              <a:ext cx="126" cy="318"/>
            </a:xfrm>
            <a:custGeom>
              <a:avLst/>
              <a:gdLst/>
              <a:ahLst/>
              <a:cxnLst/>
              <a:pathLst>
                <a:path w="25" h="63">
                  <a:moveTo>
                    <a:pt x="22" y="2"/>
                  </a:moveTo>
                  <a:cubicBezTo>
                    <a:pt x="22" y="2"/>
                    <a:pt x="20" y="15"/>
                    <a:pt x="18" y="17"/>
                  </a:cubicBezTo>
                  <a:cubicBezTo>
                    <a:pt x="15" y="19"/>
                    <a:pt x="10" y="20"/>
                    <a:pt x="7" y="20"/>
                  </a:cubicBezTo>
                  <a:cubicBezTo>
                    <a:pt x="4" y="19"/>
                    <a:pt x="4" y="22"/>
                    <a:pt x="7" y="23"/>
                  </a:cubicBezTo>
                  <a:cubicBezTo>
                    <a:pt x="10" y="24"/>
                    <a:pt x="17" y="29"/>
                    <a:pt x="17" y="34"/>
                  </a:cubicBezTo>
                  <a:cubicBezTo>
                    <a:pt x="17" y="40"/>
                    <a:pt x="17" y="44"/>
                    <a:pt x="12" y="45"/>
                  </a:cubicBezTo>
                  <a:cubicBezTo>
                    <a:pt x="6" y="46"/>
                    <a:pt x="0" y="47"/>
                    <a:pt x="0" y="55"/>
                  </a:cubicBezTo>
                  <a:cubicBezTo>
                    <a:pt x="0" y="55"/>
                    <a:pt x="3" y="57"/>
                    <a:pt x="5" y="58"/>
                  </a:cubicBezTo>
                  <a:cubicBezTo>
                    <a:pt x="8" y="58"/>
                    <a:pt x="14" y="61"/>
                    <a:pt x="16" y="62"/>
                  </a:cubicBezTo>
                  <a:cubicBezTo>
                    <a:pt x="18" y="63"/>
                    <a:pt x="23" y="61"/>
                    <a:pt x="23" y="57"/>
                  </a:cubicBezTo>
                  <a:cubicBezTo>
                    <a:pt x="24" y="52"/>
                    <a:pt x="24" y="20"/>
                    <a:pt x="25" y="14"/>
                  </a:cubicBezTo>
                  <a:cubicBezTo>
                    <a:pt x="25" y="9"/>
                    <a:pt x="25" y="3"/>
                    <a:pt x="25" y="2"/>
                  </a:cubicBezTo>
                  <a:cubicBezTo>
                    <a:pt x="25" y="1"/>
                    <a:pt x="22" y="0"/>
                    <a:pt x="22" y="2"/>
                  </a:cubicBezTo>
                  <a:close/>
                </a:path>
              </a:pathLst>
            </a:custGeom>
            <a:solidFill>
              <a:schemeClr val="folHlink"/>
            </a:solidFill>
            <a:ln w="0">
              <a:noFill/>
            </a:ln>
          </p:spPr>
          <p:txBody>
            <a:bodyPr/>
            <a:p>
              <a:endParaRPr lang="zh-CN" altLang="en-US"/>
            </a:p>
          </p:txBody>
        </p:sp>
      </p:gr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4013" y="228600"/>
            <a:ext cx="2135188" cy="58705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298450" y="228600"/>
            <a:ext cx="6281784" cy="587057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298450" y="228600"/>
            <a:ext cx="8540750" cy="58705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628650" y="1825625"/>
            <a:ext cx="38862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4629150" y="1825625"/>
            <a:ext cx="38862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28650" y="4076700"/>
            <a:ext cx="38862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内容占位符 5"/>
          <p:cNvSpPr>
            <a:spLocks noGrp="1"/>
          </p:cNvSpPr>
          <p:nvPr>
            <p:ph sz="quarter" idx="4"/>
          </p:nvPr>
        </p:nvSpPr>
        <p:spPr>
          <a:xfrm>
            <a:off x="4629150" y="4076700"/>
            <a:ext cx="38862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3995166" cy="44989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767834" y="1600200"/>
            <a:ext cx="3995166" cy="44989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1266" name="组合 11265"/>
          <p:cNvGrpSpPr/>
          <p:nvPr/>
        </p:nvGrpSpPr>
        <p:grpSpPr>
          <a:xfrm>
            <a:off x="566738" y="0"/>
            <a:ext cx="7891462" cy="6821488"/>
            <a:chOff x="349" y="23"/>
            <a:chExt cx="4971" cy="4297"/>
          </a:xfrm>
        </p:grpSpPr>
        <p:sp>
          <p:nvSpPr>
            <p:cNvPr id="11267" name="矩形 11266"/>
            <p:cNvSpPr/>
            <p:nvPr/>
          </p:nvSpPr>
          <p:spPr>
            <a:xfrm>
              <a:off x="384" y="23"/>
              <a:ext cx="21" cy="101"/>
            </a:xfrm>
            <a:prstGeom prst="rect">
              <a:avLst/>
            </a:prstGeom>
            <a:solidFill>
              <a:schemeClr val="bg2">
                <a:alpha val="60001"/>
              </a:schemeClr>
            </a:solidFill>
            <a:ln w="0">
              <a:noFill/>
            </a:ln>
          </p:spPr>
          <p:txBody>
            <a:bodyPr/>
            <a:p>
              <a:endParaRPr lang="zh-CN" altLang="en-US"/>
            </a:p>
          </p:txBody>
        </p:sp>
        <p:sp>
          <p:nvSpPr>
            <p:cNvPr id="11268" name="任意多边形 11267"/>
            <p:cNvSpPr>
              <a:spLocks noEditPoints="1"/>
            </p:cNvSpPr>
            <p:nvPr/>
          </p:nvSpPr>
          <p:spPr>
            <a:xfrm>
              <a:off x="384"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69" name="任意多边形 11268"/>
            <p:cNvSpPr>
              <a:spLocks noEditPoints="1"/>
            </p:cNvSpPr>
            <p:nvPr/>
          </p:nvSpPr>
          <p:spPr>
            <a:xfrm>
              <a:off x="384"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70" name="任意多边形 11269"/>
            <p:cNvSpPr>
              <a:spLocks noEditPoints="1"/>
            </p:cNvSpPr>
            <p:nvPr/>
          </p:nvSpPr>
          <p:spPr>
            <a:xfrm>
              <a:off x="384"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71" name="任意多边形 11270"/>
            <p:cNvSpPr>
              <a:spLocks noEditPoints="1"/>
            </p:cNvSpPr>
            <p:nvPr/>
          </p:nvSpPr>
          <p:spPr>
            <a:xfrm>
              <a:off x="384"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72" name="任意多边形 11271"/>
            <p:cNvSpPr>
              <a:spLocks noEditPoints="1"/>
            </p:cNvSpPr>
            <p:nvPr/>
          </p:nvSpPr>
          <p:spPr>
            <a:xfrm>
              <a:off x="384"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73" name="任意多边形 11272"/>
            <p:cNvSpPr>
              <a:spLocks noEditPoints="1"/>
            </p:cNvSpPr>
            <p:nvPr/>
          </p:nvSpPr>
          <p:spPr>
            <a:xfrm>
              <a:off x="384"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74" name="任意多边形 11273"/>
            <p:cNvSpPr>
              <a:spLocks noEditPoints="1"/>
            </p:cNvSpPr>
            <p:nvPr/>
          </p:nvSpPr>
          <p:spPr>
            <a:xfrm>
              <a:off x="384"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75" name="任意多边形 11274"/>
            <p:cNvSpPr>
              <a:spLocks noEditPoints="1"/>
            </p:cNvSpPr>
            <p:nvPr/>
          </p:nvSpPr>
          <p:spPr>
            <a:xfrm>
              <a:off x="384"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76" name="任意多边形 11275"/>
            <p:cNvSpPr>
              <a:spLocks noEditPoints="1"/>
            </p:cNvSpPr>
            <p:nvPr/>
          </p:nvSpPr>
          <p:spPr>
            <a:xfrm>
              <a:off x="384"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77" name="任意多边形 11276"/>
            <p:cNvSpPr>
              <a:spLocks noEditPoints="1"/>
            </p:cNvSpPr>
            <p:nvPr/>
          </p:nvSpPr>
          <p:spPr>
            <a:xfrm>
              <a:off x="384"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78" name="矩形 11277"/>
            <p:cNvSpPr/>
            <p:nvPr/>
          </p:nvSpPr>
          <p:spPr>
            <a:xfrm>
              <a:off x="384" y="4269"/>
              <a:ext cx="21" cy="51"/>
            </a:xfrm>
            <a:prstGeom prst="rect">
              <a:avLst/>
            </a:prstGeom>
            <a:solidFill>
              <a:schemeClr val="bg2">
                <a:alpha val="60001"/>
              </a:schemeClr>
            </a:solidFill>
            <a:ln w="0">
              <a:noFill/>
            </a:ln>
          </p:spPr>
          <p:txBody>
            <a:bodyPr/>
            <a:p>
              <a:endParaRPr lang="zh-CN" altLang="en-US"/>
            </a:p>
          </p:txBody>
        </p:sp>
        <p:sp>
          <p:nvSpPr>
            <p:cNvPr id="11279" name="矩形 11278"/>
            <p:cNvSpPr/>
            <p:nvPr/>
          </p:nvSpPr>
          <p:spPr>
            <a:xfrm>
              <a:off x="829" y="23"/>
              <a:ext cx="21" cy="101"/>
            </a:xfrm>
            <a:prstGeom prst="rect">
              <a:avLst/>
            </a:prstGeom>
            <a:solidFill>
              <a:schemeClr val="bg2">
                <a:alpha val="60001"/>
              </a:schemeClr>
            </a:solidFill>
            <a:ln w="0">
              <a:noFill/>
            </a:ln>
          </p:spPr>
          <p:txBody>
            <a:bodyPr/>
            <a:p>
              <a:endParaRPr lang="zh-CN" altLang="en-US"/>
            </a:p>
          </p:txBody>
        </p:sp>
        <p:sp>
          <p:nvSpPr>
            <p:cNvPr id="11280" name="任意多边形 11279"/>
            <p:cNvSpPr>
              <a:spLocks noEditPoints="1"/>
            </p:cNvSpPr>
            <p:nvPr/>
          </p:nvSpPr>
          <p:spPr>
            <a:xfrm>
              <a:off x="829"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81" name="任意多边形 11280"/>
            <p:cNvSpPr>
              <a:spLocks noEditPoints="1"/>
            </p:cNvSpPr>
            <p:nvPr/>
          </p:nvSpPr>
          <p:spPr>
            <a:xfrm>
              <a:off x="829"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82" name="任意多边形 11281"/>
            <p:cNvSpPr>
              <a:spLocks noEditPoints="1"/>
            </p:cNvSpPr>
            <p:nvPr/>
          </p:nvSpPr>
          <p:spPr>
            <a:xfrm>
              <a:off x="829"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83" name="任意多边形 11282"/>
            <p:cNvSpPr>
              <a:spLocks noEditPoints="1"/>
            </p:cNvSpPr>
            <p:nvPr/>
          </p:nvSpPr>
          <p:spPr>
            <a:xfrm>
              <a:off x="829"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84" name="任意多边形 11283"/>
            <p:cNvSpPr>
              <a:spLocks noEditPoints="1"/>
            </p:cNvSpPr>
            <p:nvPr/>
          </p:nvSpPr>
          <p:spPr>
            <a:xfrm>
              <a:off x="829"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85" name="任意多边形 11284"/>
            <p:cNvSpPr>
              <a:spLocks noEditPoints="1"/>
            </p:cNvSpPr>
            <p:nvPr/>
          </p:nvSpPr>
          <p:spPr>
            <a:xfrm>
              <a:off x="829"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86" name="任意多边形 11285"/>
            <p:cNvSpPr>
              <a:spLocks noEditPoints="1"/>
            </p:cNvSpPr>
            <p:nvPr/>
          </p:nvSpPr>
          <p:spPr>
            <a:xfrm>
              <a:off x="829"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87" name="任意多边形 11286"/>
            <p:cNvSpPr>
              <a:spLocks noEditPoints="1"/>
            </p:cNvSpPr>
            <p:nvPr/>
          </p:nvSpPr>
          <p:spPr>
            <a:xfrm>
              <a:off x="829"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88" name="任意多边形 11287"/>
            <p:cNvSpPr>
              <a:spLocks noEditPoints="1"/>
            </p:cNvSpPr>
            <p:nvPr/>
          </p:nvSpPr>
          <p:spPr>
            <a:xfrm>
              <a:off x="829"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89" name="任意多边形 11288"/>
            <p:cNvSpPr>
              <a:spLocks noEditPoints="1"/>
            </p:cNvSpPr>
            <p:nvPr/>
          </p:nvSpPr>
          <p:spPr>
            <a:xfrm>
              <a:off x="829"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90" name="矩形 11289"/>
            <p:cNvSpPr/>
            <p:nvPr/>
          </p:nvSpPr>
          <p:spPr>
            <a:xfrm>
              <a:off x="829" y="4269"/>
              <a:ext cx="21" cy="51"/>
            </a:xfrm>
            <a:prstGeom prst="rect">
              <a:avLst/>
            </a:prstGeom>
            <a:solidFill>
              <a:schemeClr val="bg2">
                <a:alpha val="60001"/>
              </a:schemeClr>
            </a:solidFill>
            <a:ln w="0">
              <a:noFill/>
            </a:ln>
          </p:spPr>
          <p:txBody>
            <a:bodyPr/>
            <a:p>
              <a:endParaRPr lang="zh-CN" altLang="en-US"/>
            </a:p>
          </p:txBody>
        </p:sp>
        <p:sp>
          <p:nvSpPr>
            <p:cNvPr id="11291" name="矩形 11290"/>
            <p:cNvSpPr/>
            <p:nvPr/>
          </p:nvSpPr>
          <p:spPr>
            <a:xfrm>
              <a:off x="1279" y="23"/>
              <a:ext cx="21" cy="101"/>
            </a:xfrm>
            <a:prstGeom prst="rect">
              <a:avLst/>
            </a:prstGeom>
            <a:solidFill>
              <a:schemeClr val="bg2">
                <a:alpha val="60001"/>
              </a:schemeClr>
            </a:solidFill>
            <a:ln w="0">
              <a:noFill/>
            </a:ln>
          </p:spPr>
          <p:txBody>
            <a:bodyPr/>
            <a:p>
              <a:endParaRPr lang="zh-CN" altLang="en-US"/>
            </a:p>
          </p:txBody>
        </p:sp>
        <p:sp>
          <p:nvSpPr>
            <p:cNvPr id="11292" name="任意多边形 11291"/>
            <p:cNvSpPr>
              <a:spLocks noEditPoints="1"/>
            </p:cNvSpPr>
            <p:nvPr/>
          </p:nvSpPr>
          <p:spPr>
            <a:xfrm>
              <a:off x="1279"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93" name="任意多边形 11292"/>
            <p:cNvSpPr>
              <a:spLocks noEditPoints="1"/>
            </p:cNvSpPr>
            <p:nvPr/>
          </p:nvSpPr>
          <p:spPr>
            <a:xfrm>
              <a:off x="1279"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94" name="任意多边形 11293"/>
            <p:cNvSpPr>
              <a:spLocks noEditPoints="1"/>
            </p:cNvSpPr>
            <p:nvPr/>
          </p:nvSpPr>
          <p:spPr>
            <a:xfrm>
              <a:off x="1279"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95" name="任意多边形 11294"/>
            <p:cNvSpPr>
              <a:spLocks noEditPoints="1"/>
            </p:cNvSpPr>
            <p:nvPr/>
          </p:nvSpPr>
          <p:spPr>
            <a:xfrm>
              <a:off x="1279"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96" name="任意多边形 11295"/>
            <p:cNvSpPr>
              <a:spLocks noEditPoints="1"/>
            </p:cNvSpPr>
            <p:nvPr/>
          </p:nvSpPr>
          <p:spPr>
            <a:xfrm>
              <a:off x="1279"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97" name="任意多边形 11296"/>
            <p:cNvSpPr>
              <a:spLocks noEditPoints="1"/>
            </p:cNvSpPr>
            <p:nvPr/>
          </p:nvSpPr>
          <p:spPr>
            <a:xfrm>
              <a:off x="1279"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98" name="任意多边形 11297"/>
            <p:cNvSpPr>
              <a:spLocks noEditPoints="1"/>
            </p:cNvSpPr>
            <p:nvPr/>
          </p:nvSpPr>
          <p:spPr>
            <a:xfrm>
              <a:off x="1279"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299" name="任意多边形 11298"/>
            <p:cNvSpPr>
              <a:spLocks noEditPoints="1"/>
            </p:cNvSpPr>
            <p:nvPr/>
          </p:nvSpPr>
          <p:spPr>
            <a:xfrm>
              <a:off x="1279"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00" name="任意多边形 11299"/>
            <p:cNvSpPr>
              <a:spLocks noEditPoints="1"/>
            </p:cNvSpPr>
            <p:nvPr/>
          </p:nvSpPr>
          <p:spPr>
            <a:xfrm>
              <a:off x="1279"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01" name="任意多边形 11300"/>
            <p:cNvSpPr>
              <a:spLocks noEditPoints="1"/>
            </p:cNvSpPr>
            <p:nvPr/>
          </p:nvSpPr>
          <p:spPr>
            <a:xfrm>
              <a:off x="1279"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02" name="矩形 11301"/>
            <p:cNvSpPr/>
            <p:nvPr/>
          </p:nvSpPr>
          <p:spPr>
            <a:xfrm>
              <a:off x="1279" y="4269"/>
              <a:ext cx="21" cy="51"/>
            </a:xfrm>
            <a:prstGeom prst="rect">
              <a:avLst/>
            </a:prstGeom>
            <a:solidFill>
              <a:schemeClr val="bg2">
                <a:alpha val="60001"/>
              </a:schemeClr>
            </a:solidFill>
            <a:ln w="0">
              <a:noFill/>
            </a:ln>
          </p:spPr>
          <p:txBody>
            <a:bodyPr/>
            <a:p>
              <a:endParaRPr lang="zh-CN" altLang="en-US"/>
            </a:p>
          </p:txBody>
        </p:sp>
        <p:sp>
          <p:nvSpPr>
            <p:cNvPr id="11303" name="矩形 11302"/>
            <p:cNvSpPr/>
            <p:nvPr/>
          </p:nvSpPr>
          <p:spPr>
            <a:xfrm>
              <a:off x="1724" y="23"/>
              <a:ext cx="21" cy="101"/>
            </a:xfrm>
            <a:prstGeom prst="rect">
              <a:avLst/>
            </a:prstGeom>
            <a:solidFill>
              <a:schemeClr val="bg2">
                <a:alpha val="60001"/>
              </a:schemeClr>
            </a:solidFill>
            <a:ln w="0">
              <a:noFill/>
            </a:ln>
          </p:spPr>
          <p:txBody>
            <a:bodyPr/>
            <a:p>
              <a:endParaRPr lang="zh-CN" altLang="en-US"/>
            </a:p>
          </p:txBody>
        </p:sp>
        <p:sp>
          <p:nvSpPr>
            <p:cNvPr id="11304" name="任意多边形 11303"/>
            <p:cNvSpPr>
              <a:spLocks noEditPoints="1"/>
            </p:cNvSpPr>
            <p:nvPr/>
          </p:nvSpPr>
          <p:spPr>
            <a:xfrm>
              <a:off x="1724"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05" name="任意多边形 11304"/>
            <p:cNvSpPr>
              <a:spLocks noEditPoints="1"/>
            </p:cNvSpPr>
            <p:nvPr/>
          </p:nvSpPr>
          <p:spPr>
            <a:xfrm>
              <a:off x="1724"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06" name="任意多边形 11305"/>
            <p:cNvSpPr>
              <a:spLocks noEditPoints="1"/>
            </p:cNvSpPr>
            <p:nvPr/>
          </p:nvSpPr>
          <p:spPr>
            <a:xfrm>
              <a:off x="1724"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07" name="任意多边形 11306"/>
            <p:cNvSpPr>
              <a:spLocks noEditPoints="1"/>
            </p:cNvSpPr>
            <p:nvPr/>
          </p:nvSpPr>
          <p:spPr>
            <a:xfrm>
              <a:off x="1724"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08" name="任意多边形 11307"/>
            <p:cNvSpPr>
              <a:spLocks noEditPoints="1"/>
            </p:cNvSpPr>
            <p:nvPr/>
          </p:nvSpPr>
          <p:spPr>
            <a:xfrm>
              <a:off x="1724"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09" name="任意多边形 11308"/>
            <p:cNvSpPr>
              <a:spLocks noEditPoints="1"/>
            </p:cNvSpPr>
            <p:nvPr/>
          </p:nvSpPr>
          <p:spPr>
            <a:xfrm>
              <a:off x="1724"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10" name="任意多边形 11309"/>
            <p:cNvSpPr>
              <a:spLocks noEditPoints="1"/>
            </p:cNvSpPr>
            <p:nvPr/>
          </p:nvSpPr>
          <p:spPr>
            <a:xfrm>
              <a:off x="1724"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11" name="任意多边形 11310"/>
            <p:cNvSpPr>
              <a:spLocks noEditPoints="1"/>
            </p:cNvSpPr>
            <p:nvPr/>
          </p:nvSpPr>
          <p:spPr>
            <a:xfrm>
              <a:off x="1724"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12" name="任意多边形 11311"/>
            <p:cNvSpPr>
              <a:spLocks noEditPoints="1"/>
            </p:cNvSpPr>
            <p:nvPr/>
          </p:nvSpPr>
          <p:spPr>
            <a:xfrm>
              <a:off x="1724"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13" name="任意多边形 11312"/>
            <p:cNvSpPr>
              <a:spLocks noEditPoints="1"/>
            </p:cNvSpPr>
            <p:nvPr/>
          </p:nvSpPr>
          <p:spPr>
            <a:xfrm>
              <a:off x="1724"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14" name="矩形 11313"/>
            <p:cNvSpPr/>
            <p:nvPr/>
          </p:nvSpPr>
          <p:spPr>
            <a:xfrm>
              <a:off x="1724" y="4269"/>
              <a:ext cx="21" cy="51"/>
            </a:xfrm>
            <a:prstGeom prst="rect">
              <a:avLst/>
            </a:prstGeom>
            <a:solidFill>
              <a:schemeClr val="bg2">
                <a:alpha val="60001"/>
              </a:schemeClr>
            </a:solidFill>
            <a:ln w="0">
              <a:noFill/>
            </a:ln>
          </p:spPr>
          <p:txBody>
            <a:bodyPr/>
            <a:p>
              <a:endParaRPr lang="zh-CN" altLang="en-US"/>
            </a:p>
          </p:txBody>
        </p:sp>
        <p:sp>
          <p:nvSpPr>
            <p:cNvPr id="11315" name="矩形 11314"/>
            <p:cNvSpPr/>
            <p:nvPr/>
          </p:nvSpPr>
          <p:spPr>
            <a:xfrm>
              <a:off x="2169" y="23"/>
              <a:ext cx="21" cy="101"/>
            </a:xfrm>
            <a:prstGeom prst="rect">
              <a:avLst/>
            </a:prstGeom>
            <a:solidFill>
              <a:schemeClr val="bg2">
                <a:alpha val="60001"/>
              </a:schemeClr>
            </a:solidFill>
            <a:ln w="0">
              <a:noFill/>
            </a:ln>
          </p:spPr>
          <p:txBody>
            <a:bodyPr/>
            <a:p>
              <a:endParaRPr lang="zh-CN" altLang="en-US"/>
            </a:p>
          </p:txBody>
        </p:sp>
        <p:sp>
          <p:nvSpPr>
            <p:cNvPr id="11316" name="任意多边形 11315"/>
            <p:cNvSpPr>
              <a:spLocks noEditPoints="1"/>
            </p:cNvSpPr>
            <p:nvPr/>
          </p:nvSpPr>
          <p:spPr>
            <a:xfrm>
              <a:off x="2169" y="225"/>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17" name="任意多边形 11316"/>
            <p:cNvSpPr>
              <a:spLocks noEditPoints="1"/>
            </p:cNvSpPr>
            <p:nvPr/>
          </p:nvSpPr>
          <p:spPr>
            <a:xfrm>
              <a:off x="2169" y="630"/>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18" name="任意多边形 11317"/>
            <p:cNvSpPr>
              <a:spLocks noEditPoints="1"/>
            </p:cNvSpPr>
            <p:nvPr/>
          </p:nvSpPr>
          <p:spPr>
            <a:xfrm>
              <a:off x="2169" y="1034"/>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19" name="任意多边形 11318"/>
            <p:cNvSpPr>
              <a:spLocks noEditPoints="1"/>
            </p:cNvSpPr>
            <p:nvPr/>
          </p:nvSpPr>
          <p:spPr>
            <a:xfrm>
              <a:off x="2169" y="1438"/>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20" name="任意多边形 11319"/>
            <p:cNvSpPr>
              <a:spLocks noEditPoints="1"/>
            </p:cNvSpPr>
            <p:nvPr/>
          </p:nvSpPr>
          <p:spPr>
            <a:xfrm>
              <a:off x="2169" y="1843"/>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21" name="任意多边形 11320"/>
            <p:cNvSpPr>
              <a:spLocks noEditPoints="1"/>
            </p:cNvSpPr>
            <p:nvPr/>
          </p:nvSpPr>
          <p:spPr>
            <a:xfrm>
              <a:off x="2169" y="2247"/>
              <a:ext cx="21"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22" name="任意多边形 11321"/>
            <p:cNvSpPr>
              <a:spLocks noEditPoints="1"/>
            </p:cNvSpPr>
            <p:nvPr/>
          </p:nvSpPr>
          <p:spPr>
            <a:xfrm>
              <a:off x="2169" y="2652"/>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23" name="任意多边形 11322"/>
            <p:cNvSpPr>
              <a:spLocks noEditPoints="1"/>
            </p:cNvSpPr>
            <p:nvPr/>
          </p:nvSpPr>
          <p:spPr>
            <a:xfrm>
              <a:off x="2169" y="3056"/>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24" name="任意多边形 11323"/>
            <p:cNvSpPr>
              <a:spLocks noEditPoints="1"/>
            </p:cNvSpPr>
            <p:nvPr/>
          </p:nvSpPr>
          <p:spPr>
            <a:xfrm>
              <a:off x="2169" y="3461"/>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25" name="任意多边形 11324"/>
            <p:cNvSpPr>
              <a:spLocks noEditPoints="1"/>
            </p:cNvSpPr>
            <p:nvPr/>
          </p:nvSpPr>
          <p:spPr>
            <a:xfrm>
              <a:off x="2169" y="3865"/>
              <a:ext cx="21"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26" name="矩形 11325"/>
            <p:cNvSpPr/>
            <p:nvPr/>
          </p:nvSpPr>
          <p:spPr>
            <a:xfrm>
              <a:off x="2169" y="4269"/>
              <a:ext cx="21" cy="51"/>
            </a:xfrm>
            <a:prstGeom prst="rect">
              <a:avLst/>
            </a:prstGeom>
            <a:solidFill>
              <a:schemeClr val="bg2">
                <a:alpha val="60001"/>
              </a:schemeClr>
            </a:solidFill>
            <a:ln w="0">
              <a:noFill/>
            </a:ln>
          </p:spPr>
          <p:txBody>
            <a:bodyPr/>
            <a:p>
              <a:endParaRPr lang="zh-CN" altLang="en-US"/>
            </a:p>
          </p:txBody>
        </p:sp>
        <p:sp>
          <p:nvSpPr>
            <p:cNvPr id="11327" name="矩形 11326"/>
            <p:cNvSpPr/>
            <p:nvPr/>
          </p:nvSpPr>
          <p:spPr>
            <a:xfrm>
              <a:off x="2620" y="23"/>
              <a:ext cx="20" cy="101"/>
            </a:xfrm>
            <a:prstGeom prst="rect">
              <a:avLst/>
            </a:prstGeom>
            <a:solidFill>
              <a:schemeClr val="bg2">
                <a:alpha val="60001"/>
              </a:schemeClr>
            </a:solidFill>
            <a:ln w="0">
              <a:noFill/>
            </a:ln>
          </p:spPr>
          <p:txBody>
            <a:bodyPr/>
            <a:p>
              <a:endParaRPr lang="zh-CN" altLang="en-US"/>
            </a:p>
          </p:txBody>
        </p:sp>
        <p:sp>
          <p:nvSpPr>
            <p:cNvPr id="11328" name="任意多边形 11327"/>
            <p:cNvSpPr>
              <a:spLocks noEditPoints="1"/>
            </p:cNvSpPr>
            <p:nvPr/>
          </p:nvSpPr>
          <p:spPr>
            <a:xfrm>
              <a:off x="262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29" name="任意多边形 11328"/>
            <p:cNvSpPr>
              <a:spLocks noEditPoints="1"/>
            </p:cNvSpPr>
            <p:nvPr/>
          </p:nvSpPr>
          <p:spPr>
            <a:xfrm>
              <a:off x="262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30" name="任意多边形 11329"/>
            <p:cNvSpPr>
              <a:spLocks noEditPoints="1"/>
            </p:cNvSpPr>
            <p:nvPr/>
          </p:nvSpPr>
          <p:spPr>
            <a:xfrm>
              <a:off x="262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31" name="任意多边形 11330"/>
            <p:cNvSpPr>
              <a:spLocks noEditPoints="1"/>
            </p:cNvSpPr>
            <p:nvPr/>
          </p:nvSpPr>
          <p:spPr>
            <a:xfrm>
              <a:off x="262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32" name="任意多边形 11331"/>
            <p:cNvSpPr>
              <a:spLocks noEditPoints="1"/>
            </p:cNvSpPr>
            <p:nvPr/>
          </p:nvSpPr>
          <p:spPr>
            <a:xfrm>
              <a:off x="262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33" name="任意多边形 11332"/>
            <p:cNvSpPr>
              <a:spLocks noEditPoints="1"/>
            </p:cNvSpPr>
            <p:nvPr/>
          </p:nvSpPr>
          <p:spPr>
            <a:xfrm>
              <a:off x="262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34" name="任意多边形 11333"/>
            <p:cNvSpPr>
              <a:spLocks noEditPoints="1"/>
            </p:cNvSpPr>
            <p:nvPr/>
          </p:nvSpPr>
          <p:spPr>
            <a:xfrm>
              <a:off x="262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35" name="任意多边形 11334"/>
            <p:cNvSpPr>
              <a:spLocks noEditPoints="1"/>
            </p:cNvSpPr>
            <p:nvPr/>
          </p:nvSpPr>
          <p:spPr>
            <a:xfrm>
              <a:off x="262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36" name="任意多边形 11335"/>
            <p:cNvSpPr>
              <a:spLocks noEditPoints="1"/>
            </p:cNvSpPr>
            <p:nvPr/>
          </p:nvSpPr>
          <p:spPr>
            <a:xfrm>
              <a:off x="262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37" name="任意多边形 11336"/>
            <p:cNvSpPr>
              <a:spLocks noEditPoints="1"/>
            </p:cNvSpPr>
            <p:nvPr/>
          </p:nvSpPr>
          <p:spPr>
            <a:xfrm>
              <a:off x="262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38" name="矩形 11337"/>
            <p:cNvSpPr/>
            <p:nvPr/>
          </p:nvSpPr>
          <p:spPr>
            <a:xfrm>
              <a:off x="2620" y="4269"/>
              <a:ext cx="20" cy="51"/>
            </a:xfrm>
            <a:prstGeom prst="rect">
              <a:avLst/>
            </a:prstGeom>
            <a:solidFill>
              <a:schemeClr val="bg2">
                <a:alpha val="60001"/>
              </a:schemeClr>
            </a:solidFill>
            <a:ln w="0">
              <a:noFill/>
            </a:ln>
          </p:spPr>
          <p:txBody>
            <a:bodyPr/>
            <a:p>
              <a:endParaRPr lang="zh-CN" altLang="en-US"/>
            </a:p>
          </p:txBody>
        </p:sp>
        <p:sp>
          <p:nvSpPr>
            <p:cNvPr id="11339" name="矩形 11338"/>
            <p:cNvSpPr/>
            <p:nvPr/>
          </p:nvSpPr>
          <p:spPr>
            <a:xfrm>
              <a:off x="3065" y="23"/>
              <a:ext cx="20" cy="101"/>
            </a:xfrm>
            <a:prstGeom prst="rect">
              <a:avLst/>
            </a:prstGeom>
            <a:solidFill>
              <a:schemeClr val="bg2">
                <a:alpha val="60001"/>
              </a:schemeClr>
            </a:solidFill>
            <a:ln w="0">
              <a:noFill/>
            </a:ln>
          </p:spPr>
          <p:txBody>
            <a:bodyPr/>
            <a:p>
              <a:endParaRPr lang="zh-CN" altLang="en-US"/>
            </a:p>
          </p:txBody>
        </p:sp>
        <p:sp>
          <p:nvSpPr>
            <p:cNvPr id="11340" name="任意多边形 11339"/>
            <p:cNvSpPr>
              <a:spLocks noEditPoints="1"/>
            </p:cNvSpPr>
            <p:nvPr/>
          </p:nvSpPr>
          <p:spPr>
            <a:xfrm>
              <a:off x="3065"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41" name="任意多边形 11340"/>
            <p:cNvSpPr>
              <a:spLocks noEditPoints="1"/>
            </p:cNvSpPr>
            <p:nvPr/>
          </p:nvSpPr>
          <p:spPr>
            <a:xfrm>
              <a:off x="3065"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42" name="任意多边形 11341"/>
            <p:cNvSpPr>
              <a:spLocks noEditPoints="1"/>
            </p:cNvSpPr>
            <p:nvPr/>
          </p:nvSpPr>
          <p:spPr>
            <a:xfrm>
              <a:off x="3065"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43" name="任意多边形 11342"/>
            <p:cNvSpPr>
              <a:spLocks noEditPoints="1"/>
            </p:cNvSpPr>
            <p:nvPr/>
          </p:nvSpPr>
          <p:spPr>
            <a:xfrm>
              <a:off x="3065"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44" name="任意多边形 11343"/>
            <p:cNvSpPr>
              <a:spLocks noEditPoints="1"/>
            </p:cNvSpPr>
            <p:nvPr/>
          </p:nvSpPr>
          <p:spPr>
            <a:xfrm>
              <a:off x="3065"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45" name="任意多边形 11344"/>
            <p:cNvSpPr>
              <a:spLocks noEditPoints="1"/>
            </p:cNvSpPr>
            <p:nvPr/>
          </p:nvSpPr>
          <p:spPr>
            <a:xfrm>
              <a:off x="3065"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46" name="任意多边形 11345"/>
            <p:cNvSpPr>
              <a:spLocks noEditPoints="1"/>
            </p:cNvSpPr>
            <p:nvPr/>
          </p:nvSpPr>
          <p:spPr>
            <a:xfrm>
              <a:off x="3065"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47" name="任意多边形 11346"/>
            <p:cNvSpPr>
              <a:spLocks noEditPoints="1"/>
            </p:cNvSpPr>
            <p:nvPr/>
          </p:nvSpPr>
          <p:spPr>
            <a:xfrm>
              <a:off x="3065"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48" name="任意多边形 11347"/>
            <p:cNvSpPr>
              <a:spLocks noEditPoints="1"/>
            </p:cNvSpPr>
            <p:nvPr/>
          </p:nvSpPr>
          <p:spPr>
            <a:xfrm>
              <a:off x="3065"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49" name="任意多边形 11348"/>
            <p:cNvSpPr>
              <a:spLocks noEditPoints="1"/>
            </p:cNvSpPr>
            <p:nvPr/>
          </p:nvSpPr>
          <p:spPr>
            <a:xfrm>
              <a:off x="3065"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50" name="矩形 11349"/>
            <p:cNvSpPr/>
            <p:nvPr/>
          </p:nvSpPr>
          <p:spPr>
            <a:xfrm>
              <a:off x="3065" y="4269"/>
              <a:ext cx="20" cy="51"/>
            </a:xfrm>
            <a:prstGeom prst="rect">
              <a:avLst/>
            </a:prstGeom>
            <a:solidFill>
              <a:schemeClr val="bg2">
                <a:alpha val="60001"/>
              </a:schemeClr>
            </a:solidFill>
            <a:ln w="0">
              <a:noFill/>
            </a:ln>
          </p:spPr>
          <p:txBody>
            <a:bodyPr/>
            <a:p>
              <a:endParaRPr lang="zh-CN" altLang="en-US"/>
            </a:p>
          </p:txBody>
        </p:sp>
        <p:sp>
          <p:nvSpPr>
            <p:cNvPr id="11351" name="矩形 11350"/>
            <p:cNvSpPr/>
            <p:nvPr/>
          </p:nvSpPr>
          <p:spPr>
            <a:xfrm>
              <a:off x="3510" y="23"/>
              <a:ext cx="20" cy="101"/>
            </a:xfrm>
            <a:prstGeom prst="rect">
              <a:avLst/>
            </a:prstGeom>
            <a:solidFill>
              <a:schemeClr val="bg2">
                <a:alpha val="60001"/>
              </a:schemeClr>
            </a:solidFill>
            <a:ln w="0">
              <a:noFill/>
            </a:ln>
          </p:spPr>
          <p:txBody>
            <a:bodyPr/>
            <a:p>
              <a:endParaRPr lang="zh-CN" altLang="en-US"/>
            </a:p>
          </p:txBody>
        </p:sp>
        <p:sp>
          <p:nvSpPr>
            <p:cNvPr id="11352" name="任意多边形 11351"/>
            <p:cNvSpPr>
              <a:spLocks noEditPoints="1"/>
            </p:cNvSpPr>
            <p:nvPr/>
          </p:nvSpPr>
          <p:spPr>
            <a:xfrm>
              <a:off x="351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53" name="任意多边形 11352"/>
            <p:cNvSpPr>
              <a:spLocks noEditPoints="1"/>
            </p:cNvSpPr>
            <p:nvPr/>
          </p:nvSpPr>
          <p:spPr>
            <a:xfrm>
              <a:off x="351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54" name="任意多边形 11353"/>
            <p:cNvSpPr>
              <a:spLocks noEditPoints="1"/>
            </p:cNvSpPr>
            <p:nvPr/>
          </p:nvSpPr>
          <p:spPr>
            <a:xfrm>
              <a:off x="351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55" name="任意多边形 11354"/>
            <p:cNvSpPr>
              <a:spLocks noEditPoints="1"/>
            </p:cNvSpPr>
            <p:nvPr/>
          </p:nvSpPr>
          <p:spPr>
            <a:xfrm>
              <a:off x="351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56" name="任意多边形 11355"/>
            <p:cNvSpPr>
              <a:spLocks noEditPoints="1"/>
            </p:cNvSpPr>
            <p:nvPr/>
          </p:nvSpPr>
          <p:spPr>
            <a:xfrm>
              <a:off x="351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57" name="任意多边形 11356"/>
            <p:cNvSpPr>
              <a:spLocks noEditPoints="1"/>
            </p:cNvSpPr>
            <p:nvPr/>
          </p:nvSpPr>
          <p:spPr>
            <a:xfrm>
              <a:off x="351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58" name="任意多边形 11357"/>
            <p:cNvSpPr>
              <a:spLocks noEditPoints="1"/>
            </p:cNvSpPr>
            <p:nvPr/>
          </p:nvSpPr>
          <p:spPr>
            <a:xfrm>
              <a:off x="351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59" name="任意多边形 11358"/>
            <p:cNvSpPr>
              <a:spLocks noEditPoints="1"/>
            </p:cNvSpPr>
            <p:nvPr/>
          </p:nvSpPr>
          <p:spPr>
            <a:xfrm>
              <a:off x="351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60" name="任意多边形 11359"/>
            <p:cNvSpPr>
              <a:spLocks noEditPoints="1"/>
            </p:cNvSpPr>
            <p:nvPr/>
          </p:nvSpPr>
          <p:spPr>
            <a:xfrm>
              <a:off x="351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61" name="任意多边形 11360"/>
            <p:cNvSpPr>
              <a:spLocks noEditPoints="1"/>
            </p:cNvSpPr>
            <p:nvPr/>
          </p:nvSpPr>
          <p:spPr>
            <a:xfrm>
              <a:off x="351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62" name="矩形 11361"/>
            <p:cNvSpPr/>
            <p:nvPr/>
          </p:nvSpPr>
          <p:spPr>
            <a:xfrm>
              <a:off x="3510" y="4269"/>
              <a:ext cx="20" cy="51"/>
            </a:xfrm>
            <a:prstGeom prst="rect">
              <a:avLst/>
            </a:prstGeom>
            <a:solidFill>
              <a:schemeClr val="bg2">
                <a:alpha val="60001"/>
              </a:schemeClr>
            </a:solidFill>
            <a:ln w="0">
              <a:noFill/>
            </a:ln>
          </p:spPr>
          <p:txBody>
            <a:bodyPr/>
            <a:p>
              <a:endParaRPr lang="zh-CN" altLang="en-US"/>
            </a:p>
          </p:txBody>
        </p:sp>
        <p:sp>
          <p:nvSpPr>
            <p:cNvPr id="11363" name="矩形 11362"/>
            <p:cNvSpPr/>
            <p:nvPr/>
          </p:nvSpPr>
          <p:spPr>
            <a:xfrm>
              <a:off x="3960" y="23"/>
              <a:ext cx="20" cy="101"/>
            </a:xfrm>
            <a:prstGeom prst="rect">
              <a:avLst/>
            </a:prstGeom>
            <a:solidFill>
              <a:schemeClr val="bg2">
                <a:alpha val="60001"/>
              </a:schemeClr>
            </a:solidFill>
            <a:ln w="0">
              <a:noFill/>
            </a:ln>
          </p:spPr>
          <p:txBody>
            <a:bodyPr/>
            <a:p>
              <a:endParaRPr lang="zh-CN" altLang="en-US"/>
            </a:p>
          </p:txBody>
        </p:sp>
        <p:sp>
          <p:nvSpPr>
            <p:cNvPr id="11364" name="任意多边形 11363"/>
            <p:cNvSpPr>
              <a:spLocks noEditPoints="1"/>
            </p:cNvSpPr>
            <p:nvPr/>
          </p:nvSpPr>
          <p:spPr>
            <a:xfrm>
              <a:off x="396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65" name="任意多边形 11364"/>
            <p:cNvSpPr>
              <a:spLocks noEditPoints="1"/>
            </p:cNvSpPr>
            <p:nvPr/>
          </p:nvSpPr>
          <p:spPr>
            <a:xfrm>
              <a:off x="396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66" name="任意多边形 11365"/>
            <p:cNvSpPr>
              <a:spLocks noEditPoints="1"/>
            </p:cNvSpPr>
            <p:nvPr/>
          </p:nvSpPr>
          <p:spPr>
            <a:xfrm>
              <a:off x="396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67" name="任意多边形 11366"/>
            <p:cNvSpPr>
              <a:spLocks noEditPoints="1"/>
            </p:cNvSpPr>
            <p:nvPr/>
          </p:nvSpPr>
          <p:spPr>
            <a:xfrm>
              <a:off x="396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68" name="任意多边形 11367"/>
            <p:cNvSpPr>
              <a:spLocks noEditPoints="1"/>
            </p:cNvSpPr>
            <p:nvPr/>
          </p:nvSpPr>
          <p:spPr>
            <a:xfrm>
              <a:off x="396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69" name="任意多边形 11368"/>
            <p:cNvSpPr>
              <a:spLocks noEditPoints="1"/>
            </p:cNvSpPr>
            <p:nvPr/>
          </p:nvSpPr>
          <p:spPr>
            <a:xfrm>
              <a:off x="396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70" name="任意多边形 11369"/>
            <p:cNvSpPr>
              <a:spLocks noEditPoints="1"/>
            </p:cNvSpPr>
            <p:nvPr/>
          </p:nvSpPr>
          <p:spPr>
            <a:xfrm>
              <a:off x="396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71" name="任意多边形 11370"/>
            <p:cNvSpPr>
              <a:spLocks noEditPoints="1"/>
            </p:cNvSpPr>
            <p:nvPr/>
          </p:nvSpPr>
          <p:spPr>
            <a:xfrm>
              <a:off x="396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72" name="任意多边形 11371"/>
            <p:cNvSpPr>
              <a:spLocks noEditPoints="1"/>
            </p:cNvSpPr>
            <p:nvPr/>
          </p:nvSpPr>
          <p:spPr>
            <a:xfrm>
              <a:off x="396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73" name="任意多边形 11372"/>
            <p:cNvSpPr>
              <a:spLocks noEditPoints="1"/>
            </p:cNvSpPr>
            <p:nvPr/>
          </p:nvSpPr>
          <p:spPr>
            <a:xfrm>
              <a:off x="396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74" name="矩形 11373"/>
            <p:cNvSpPr/>
            <p:nvPr/>
          </p:nvSpPr>
          <p:spPr>
            <a:xfrm>
              <a:off x="3960" y="4269"/>
              <a:ext cx="20" cy="51"/>
            </a:xfrm>
            <a:prstGeom prst="rect">
              <a:avLst/>
            </a:prstGeom>
            <a:solidFill>
              <a:schemeClr val="bg2">
                <a:alpha val="60001"/>
              </a:schemeClr>
            </a:solidFill>
            <a:ln w="0">
              <a:noFill/>
            </a:ln>
          </p:spPr>
          <p:txBody>
            <a:bodyPr/>
            <a:p>
              <a:endParaRPr lang="zh-CN" altLang="en-US"/>
            </a:p>
          </p:txBody>
        </p:sp>
        <p:sp>
          <p:nvSpPr>
            <p:cNvPr id="11375" name="矩形 11374"/>
            <p:cNvSpPr/>
            <p:nvPr/>
          </p:nvSpPr>
          <p:spPr>
            <a:xfrm>
              <a:off x="4405" y="23"/>
              <a:ext cx="20" cy="101"/>
            </a:xfrm>
            <a:prstGeom prst="rect">
              <a:avLst/>
            </a:prstGeom>
            <a:solidFill>
              <a:schemeClr val="bg2">
                <a:alpha val="60001"/>
              </a:schemeClr>
            </a:solidFill>
            <a:ln w="0">
              <a:noFill/>
            </a:ln>
          </p:spPr>
          <p:txBody>
            <a:bodyPr/>
            <a:p>
              <a:endParaRPr lang="zh-CN" altLang="en-US"/>
            </a:p>
          </p:txBody>
        </p:sp>
        <p:sp>
          <p:nvSpPr>
            <p:cNvPr id="11376" name="任意多边形 11375"/>
            <p:cNvSpPr>
              <a:spLocks noEditPoints="1"/>
            </p:cNvSpPr>
            <p:nvPr/>
          </p:nvSpPr>
          <p:spPr>
            <a:xfrm>
              <a:off x="4405"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77" name="任意多边形 11376"/>
            <p:cNvSpPr>
              <a:spLocks noEditPoints="1"/>
            </p:cNvSpPr>
            <p:nvPr/>
          </p:nvSpPr>
          <p:spPr>
            <a:xfrm>
              <a:off x="4405"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78" name="任意多边形 11377"/>
            <p:cNvSpPr>
              <a:spLocks noEditPoints="1"/>
            </p:cNvSpPr>
            <p:nvPr/>
          </p:nvSpPr>
          <p:spPr>
            <a:xfrm>
              <a:off x="4405"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79" name="任意多边形 11378"/>
            <p:cNvSpPr>
              <a:spLocks noEditPoints="1"/>
            </p:cNvSpPr>
            <p:nvPr/>
          </p:nvSpPr>
          <p:spPr>
            <a:xfrm>
              <a:off x="4405"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80" name="任意多边形 11379"/>
            <p:cNvSpPr>
              <a:spLocks noEditPoints="1"/>
            </p:cNvSpPr>
            <p:nvPr/>
          </p:nvSpPr>
          <p:spPr>
            <a:xfrm>
              <a:off x="4405"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81" name="任意多边形 11380"/>
            <p:cNvSpPr>
              <a:spLocks noEditPoints="1"/>
            </p:cNvSpPr>
            <p:nvPr/>
          </p:nvSpPr>
          <p:spPr>
            <a:xfrm>
              <a:off x="4405"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82" name="任意多边形 11381"/>
            <p:cNvSpPr>
              <a:spLocks noEditPoints="1"/>
            </p:cNvSpPr>
            <p:nvPr/>
          </p:nvSpPr>
          <p:spPr>
            <a:xfrm>
              <a:off x="4405"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83" name="任意多边形 11382"/>
            <p:cNvSpPr>
              <a:spLocks noEditPoints="1"/>
            </p:cNvSpPr>
            <p:nvPr/>
          </p:nvSpPr>
          <p:spPr>
            <a:xfrm>
              <a:off x="4405"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84" name="任意多边形 11383"/>
            <p:cNvSpPr>
              <a:spLocks noEditPoints="1"/>
            </p:cNvSpPr>
            <p:nvPr/>
          </p:nvSpPr>
          <p:spPr>
            <a:xfrm>
              <a:off x="4405"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85" name="任意多边形 11384"/>
            <p:cNvSpPr>
              <a:spLocks noEditPoints="1"/>
            </p:cNvSpPr>
            <p:nvPr/>
          </p:nvSpPr>
          <p:spPr>
            <a:xfrm>
              <a:off x="4405"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86" name="矩形 11385"/>
            <p:cNvSpPr/>
            <p:nvPr/>
          </p:nvSpPr>
          <p:spPr>
            <a:xfrm>
              <a:off x="4405" y="4269"/>
              <a:ext cx="20" cy="51"/>
            </a:xfrm>
            <a:prstGeom prst="rect">
              <a:avLst/>
            </a:prstGeom>
            <a:solidFill>
              <a:schemeClr val="bg2">
                <a:alpha val="60001"/>
              </a:schemeClr>
            </a:solidFill>
            <a:ln w="0">
              <a:noFill/>
            </a:ln>
          </p:spPr>
          <p:txBody>
            <a:bodyPr/>
            <a:p>
              <a:endParaRPr lang="zh-CN" altLang="en-US"/>
            </a:p>
          </p:txBody>
        </p:sp>
        <p:sp>
          <p:nvSpPr>
            <p:cNvPr id="11387" name="矩形 11386"/>
            <p:cNvSpPr/>
            <p:nvPr/>
          </p:nvSpPr>
          <p:spPr>
            <a:xfrm>
              <a:off x="4850" y="23"/>
              <a:ext cx="20" cy="101"/>
            </a:xfrm>
            <a:prstGeom prst="rect">
              <a:avLst/>
            </a:prstGeom>
            <a:solidFill>
              <a:schemeClr val="bg2">
                <a:alpha val="60001"/>
              </a:schemeClr>
            </a:solidFill>
            <a:ln w="0">
              <a:noFill/>
            </a:ln>
          </p:spPr>
          <p:txBody>
            <a:bodyPr/>
            <a:p>
              <a:endParaRPr lang="zh-CN" altLang="en-US"/>
            </a:p>
          </p:txBody>
        </p:sp>
        <p:sp>
          <p:nvSpPr>
            <p:cNvPr id="11388" name="任意多边形 11387"/>
            <p:cNvSpPr>
              <a:spLocks noEditPoints="1"/>
            </p:cNvSpPr>
            <p:nvPr/>
          </p:nvSpPr>
          <p:spPr>
            <a:xfrm>
              <a:off x="485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89" name="任意多边形 11388"/>
            <p:cNvSpPr>
              <a:spLocks noEditPoints="1"/>
            </p:cNvSpPr>
            <p:nvPr/>
          </p:nvSpPr>
          <p:spPr>
            <a:xfrm>
              <a:off x="485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90" name="任意多边形 11389"/>
            <p:cNvSpPr>
              <a:spLocks noEditPoints="1"/>
            </p:cNvSpPr>
            <p:nvPr/>
          </p:nvSpPr>
          <p:spPr>
            <a:xfrm>
              <a:off x="485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91" name="任意多边形 11390"/>
            <p:cNvSpPr>
              <a:spLocks noEditPoints="1"/>
            </p:cNvSpPr>
            <p:nvPr/>
          </p:nvSpPr>
          <p:spPr>
            <a:xfrm>
              <a:off x="485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92" name="任意多边形 11391"/>
            <p:cNvSpPr>
              <a:spLocks noEditPoints="1"/>
            </p:cNvSpPr>
            <p:nvPr/>
          </p:nvSpPr>
          <p:spPr>
            <a:xfrm>
              <a:off x="485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93" name="任意多边形 11392"/>
            <p:cNvSpPr>
              <a:spLocks noEditPoints="1"/>
            </p:cNvSpPr>
            <p:nvPr/>
          </p:nvSpPr>
          <p:spPr>
            <a:xfrm>
              <a:off x="485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94" name="任意多边形 11393"/>
            <p:cNvSpPr>
              <a:spLocks noEditPoints="1"/>
            </p:cNvSpPr>
            <p:nvPr/>
          </p:nvSpPr>
          <p:spPr>
            <a:xfrm>
              <a:off x="485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95" name="任意多边形 11394"/>
            <p:cNvSpPr>
              <a:spLocks noEditPoints="1"/>
            </p:cNvSpPr>
            <p:nvPr/>
          </p:nvSpPr>
          <p:spPr>
            <a:xfrm>
              <a:off x="485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96" name="任意多边形 11395"/>
            <p:cNvSpPr>
              <a:spLocks noEditPoints="1"/>
            </p:cNvSpPr>
            <p:nvPr/>
          </p:nvSpPr>
          <p:spPr>
            <a:xfrm>
              <a:off x="485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97" name="任意多边形 11396"/>
            <p:cNvSpPr>
              <a:spLocks noEditPoints="1"/>
            </p:cNvSpPr>
            <p:nvPr/>
          </p:nvSpPr>
          <p:spPr>
            <a:xfrm>
              <a:off x="485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398" name="矩形 11397"/>
            <p:cNvSpPr/>
            <p:nvPr/>
          </p:nvSpPr>
          <p:spPr>
            <a:xfrm>
              <a:off x="4850" y="4269"/>
              <a:ext cx="20" cy="51"/>
            </a:xfrm>
            <a:prstGeom prst="rect">
              <a:avLst/>
            </a:prstGeom>
            <a:solidFill>
              <a:schemeClr val="bg2">
                <a:alpha val="60001"/>
              </a:schemeClr>
            </a:solidFill>
            <a:ln w="0">
              <a:noFill/>
            </a:ln>
          </p:spPr>
          <p:txBody>
            <a:bodyPr/>
            <a:p>
              <a:endParaRPr lang="zh-CN" altLang="en-US"/>
            </a:p>
          </p:txBody>
        </p:sp>
        <p:sp>
          <p:nvSpPr>
            <p:cNvPr id="11399" name="矩形 11398"/>
            <p:cNvSpPr/>
            <p:nvPr/>
          </p:nvSpPr>
          <p:spPr>
            <a:xfrm>
              <a:off x="5300" y="23"/>
              <a:ext cx="20" cy="101"/>
            </a:xfrm>
            <a:prstGeom prst="rect">
              <a:avLst/>
            </a:prstGeom>
            <a:solidFill>
              <a:schemeClr val="bg2">
                <a:alpha val="60001"/>
              </a:schemeClr>
            </a:solidFill>
            <a:ln w="0">
              <a:noFill/>
            </a:ln>
          </p:spPr>
          <p:txBody>
            <a:bodyPr/>
            <a:p>
              <a:endParaRPr lang="zh-CN" altLang="en-US"/>
            </a:p>
          </p:txBody>
        </p:sp>
        <p:sp>
          <p:nvSpPr>
            <p:cNvPr id="11400" name="任意多边形 11399"/>
            <p:cNvSpPr>
              <a:spLocks noEditPoints="1"/>
            </p:cNvSpPr>
            <p:nvPr/>
          </p:nvSpPr>
          <p:spPr>
            <a:xfrm>
              <a:off x="5300" y="225"/>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401" name="任意多边形 11400"/>
            <p:cNvSpPr>
              <a:spLocks noEditPoints="1"/>
            </p:cNvSpPr>
            <p:nvPr/>
          </p:nvSpPr>
          <p:spPr>
            <a:xfrm>
              <a:off x="5300" y="630"/>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402" name="任意多边形 11401"/>
            <p:cNvSpPr>
              <a:spLocks noEditPoints="1"/>
            </p:cNvSpPr>
            <p:nvPr/>
          </p:nvSpPr>
          <p:spPr>
            <a:xfrm>
              <a:off x="5300" y="1034"/>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403" name="任意多边形 11402"/>
            <p:cNvSpPr>
              <a:spLocks noEditPoints="1"/>
            </p:cNvSpPr>
            <p:nvPr/>
          </p:nvSpPr>
          <p:spPr>
            <a:xfrm>
              <a:off x="5300" y="1438"/>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404" name="任意多边形 11403"/>
            <p:cNvSpPr>
              <a:spLocks noEditPoints="1"/>
            </p:cNvSpPr>
            <p:nvPr/>
          </p:nvSpPr>
          <p:spPr>
            <a:xfrm>
              <a:off x="5300" y="1843"/>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405" name="任意多边形 11404"/>
            <p:cNvSpPr>
              <a:spLocks noEditPoints="1"/>
            </p:cNvSpPr>
            <p:nvPr/>
          </p:nvSpPr>
          <p:spPr>
            <a:xfrm>
              <a:off x="5300" y="2247"/>
              <a:ext cx="20" cy="304"/>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406" name="任意多边形 11405"/>
            <p:cNvSpPr>
              <a:spLocks noEditPoints="1"/>
            </p:cNvSpPr>
            <p:nvPr/>
          </p:nvSpPr>
          <p:spPr>
            <a:xfrm>
              <a:off x="5300" y="2652"/>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407" name="任意多边形 11406"/>
            <p:cNvSpPr>
              <a:spLocks noEditPoints="1"/>
            </p:cNvSpPr>
            <p:nvPr/>
          </p:nvSpPr>
          <p:spPr>
            <a:xfrm>
              <a:off x="5300" y="3056"/>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408" name="任意多边形 11407"/>
            <p:cNvSpPr>
              <a:spLocks noEditPoints="1"/>
            </p:cNvSpPr>
            <p:nvPr/>
          </p:nvSpPr>
          <p:spPr>
            <a:xfrm>
              <a:off x="5300" y="3461"/>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409" name="任意多边形 11408"/>
            <p:cNvSpPr>
              <a:spLocks noEditPoints="1"/>
            </p:cNvSpPr>
            <p:nvPr/>
          </p:nvSpPr>
          <p:spPr>
            <a:xfrm>
              <a:off x="5300" y="3865"/>
              <a:ext cx="20" cy="303"/>
            </a:xfrm>
            <a:custGeom>
              <a:avLst/>
              <a:gdLst/>
              <a:ahLst/>
              <a:cxnLst/>
              <a:pathLst>
                <a:path w="4" h="60">
                  <a:moveTo>
                    <a:pt x="0" y="0"/>
                  </a:moveTo>
                  <a:lnTo>
                    <a:pt x="0" y="20"/>
                  </a:lnTo>
                  <a:lnTo>
                    <a:pt x="4" y="20"/>
                  </a:lnTo>
                  <a:lnTo>
                    <a:pt x="4" y="0"/>
                  </a:lnTo>
                  <a:lnTo>
                    <a:pt x="0" y="0"/>
                  </a:lnTo>
                  <a:close/>
                  <a:moveTo>
                    <a:pt x="0" y="40"/>
                  </a:moveTo>
                  <a:lnTo>
                    <a:pt x="0" y="60"/>
                  </a:lnTo>
                  <a:lnTo>
                    <a:pt x="4" y="60"/>
                  </a:lnTo>
                  <a:lnTo>
                    <a:pt x="4" y="40"/>
                  </a:lnTo>
                  <a:lnTo>
                    <a:pt x="0" y="40"/>
                  </a:lnTo>
                  <a:close/>
                </a:path>
              </a:pathLst>
            </a:custGeom>
            <a:solidFill>
              <a:schemeClr val="bg2">
                <a:alpha val="60001"/>
              </a:schemeClr>
            </a:solidFill>
            <a:ln w="0">
              <a:noFill/>
            </a:ln>
          </p:spPr>
          <p:txBody>
            <a:bodyPr/>
            <a:p>
              <a:endParaRPr lang="zh-CN" altLang="en-US"/>
            </a:p>
          </p:txBody>
        </p:sp>
        <p:sp>
          <p:nvSpPr>
            <p:cNvPr id="11410" name="矩形 11409"/>
            <p:cNvSpPr/>
            <p:nvPr/>
          </p:nvSpPr>
          <p:spPr>
            <a:xfrm>
              <a:off x="5300" y="4269"/>
              <a:ext cx="20" cy="51"/>
            </a:xfrm>
            <a:prstGeom prst="rect">
              <a:avLst/>
            </a:prstGeom>
            <a:solidFill>
              <a:schemeClr val="bg2">
                <a:alpha val="60001"/>
              </a:schemeClr>
            </a:solidFill>
            <a:ln w="0">
              <a:noFill/>
            </a:ln>
          </p:spPr>
          <p:txBody>
            <a:bodyPr/>
            <a:p>
              <a:endParaRPr lang="zh-CN" altLang="en-US"/>
            </a:p>
          </p:txBody>
        </p:sp>
        <p:sp>
          <p:nvSpPr>
            <p:cNvPr id="11411" name="任意多边形 11410"/>
            <p:cNvSpPr/>
            <p:nvPr/>
          </p:nvSpPr>
          <p:spPr>
            <a:xfrm>
              <a:off x="349" y="3304"/>
              <a:ext cx="20" cy="10"/>
            </a:xfrm>
            <a:custGeom>
              <a:avLst/>
              <a:gdLst/>
              <a:ahLst/>
              <a:cxnLst/>
              <a:pathLst>
                <a:path w="4" h="2">
                  <a:moveTo>
                    <a:pt x="0" y="1"/>
                  </a:moveTo>
                  <a:cubicBezTo>
                    <a:pt x="1" y="2"/>
                    <a:pt x="4" y="0"/>
                    <a:pt x="0" y="1"/>
                  </a:cubicBezTo>
                  <a:close/>
                </a:path>
              </a:pathLst>
            </a:custGeom>
            <a:solidFill>
              <a:schemeClr val="bg2">
                <a:alpha val="60001"/>
              </a:schemeClr>
            </a:solidFill>
            <a:ln w="0">
              <a:noFill/>
            </a:ln>
          </p:spPr>
          <p:txBody>
            <a:bodyPr/>
            <a:p>
              <a:endParaRPr lang="zh-CN" altLang="en-US"/>
            </a:p>
          </p:txBody>
        </p:sp>
      </p:grpSp>
      <p:grpSp>
        <p:nvGrpSpPr>
          <p:cNvPr id="11412" name="组合 11411"/>
          <p:cNvGrpSpPr/>
          <p:nvPr/>
        </p:nvGrpSpPr>
        <p:grpSpPr>
          <a:xfrm>
            <a:off x="1066800" y="3444875"/>
            <a:ext cx="533400" cy="492125"/>
            <a:chOff x="96" y="2784"/>
            <a:chExt cx="1062" cy="981"/>
          </a:xfrm>
        </p:grpSpPr>
        <p:sp>
          <p:nvSpPr>
            <p:cNvPr id="11413" name="任意多边形 11412"/>
            <p:cNvSpPr/>
            <p:nvPr userDrawn="1"/>
          </p:nvSpPr>
          <p:spPr>
            <a:xfrm>
              <a:off x="121" y="2784"/>
              <a:ext cx="207" cy="81"/>
            </a:xfrm>
            <a:custGeom>
              <a:avLst/>
              <a:gdLst/>
              <a:ahLst/>
              <a:cxnLst/>
              <a:pathLst>
                <a:path w="41" h="16">
                  <a:moveTo>
                    <a:pt x="30" y="12"/>
                  </a:moveTo>
                  <a:cubicBezTo>
                    <a:pt x="34" y="11"/>
                    <a:pt x="36" y="10"/>
                    <a:pt x="37" y="10"/>
                  </a:cubicBezTo>
                  <a:cubicBezTo>
                    <a:pt x="37" y="10"/>
                    <a:pt x="38" y="9"/>
                    <a:pt x="38" y="9"/>
                  </a:cubicBezTo>
                  <a:cubicBezTo>
                    <a:pt x="41" y="6"/>
                    <a:pt x="37" y="1"/>
                    <a:pt x="31" y="1"/>
                  </a:cubicBezTo>
                  <a:cubicBezTo>
                    <a:pt x="31" y="1"/>
                    <a:pt x="0" y="0"/>
                    <a:pt x="8" y="11"/>
                  </a:cubicBezTo>
                  <a:cubicBezTo>
                    <a:pt x="8" y="11"/>
                    <a:pt x="15" y="16"/>
                    <a:pt x="30" y="12"/>
                  </a:cubicBezTo>
                  <a:close/>
                </a:path>
              </a:pathLst>
            </a:custGeom>
            <a:solidFill>
              <a:schemeClr val="accent2"/>
            </a:solidFill>
            <a:ln w="0">
              <a:noFill/>
            </a:ln>
          </p:spPr>
          <p:txBody>
            <a:bodyPr/>
            <a:p>
              <a:endParaRPr lang="zh-CN" altLang="en-US"/>
            </a:p>
          </p:txBody>
        </p:sp>
        <p:sp>
          <p:nvSpPr>
            <p:cNvPr id="11414" name="任意多边形 11413"/>
            <p:cNvSpPr>
              <a:spLocks noEditPoints="1"/>
            </p:cNvSpPr>
            <p:nvPr userDrawn="1"/>
          </p:nvSpPr>
          <p:spPr>
            <a:xfrm>
              <a:off x="96" y="2789"/>
              <a:ext cx="1062" cy="976"/>
            </a:xfrm>
            <a:custGeom>
              <a:avLst/>
              <a:gdLst/>
              <a:ahLst/>
              <a:cxnLst/>
              <a:pathLst>
                <a:path w="210" h="193">
                  <a:moveTo>
                    <a:pt x="186" y="166"/>
                  </a:moveTo>
                  <a:cubicBezTo>
                    <a:pt x="167" y="166"/>
                    <a:pt x="163" y="155"/>
                    <a:pt x="163" y="155"/>
                  </a:cubicBezTo>
                  <a:cubicBezTo>
                    <a:pt x="163" y="155"/>
                    <a:pt x="162" y="147"/>
                    <a:pt x="154" y="145"/>
                  </a:cubicBezTo>
                  <a:cubicBezTo>
                    <a:pt x="135" y="140"/>
                    <a:pt x="147" y="128"/>
                    <a:pt x="152" y="125"/>
                  </a:cubicBezTo>
                  <a:cubicBezTo>
                    <a:pt x="157" y="123"/>
                    <a:pt x="154" y="122"/>
                    <a:pt x="150" y="120"/>
                  </a:cubicBezTo>
                  <a:cubicBezTo>
                    <a:pt x="142" y="115"/>
                    <a:pt x="141" y="109"/>
                    <a:pt x="142" y="99"/>
                  </a:cubicBezTo>
                  <a:cubicBezTo>
                    <a:pt x="142" y="88"/>
                    <a:pt x="149" y="91"/>
                    <a:pt x="149" y="91"/>
                  </a:cubicBezTo>
                  <a:cubicBezTo>
                    <a:pt x="149" y="91"/>
                    <a:pt x="160" y="96"/>
                    <a:pt x="165" y="93"/>
                  </a:cubicBezTo>
                  <a:cubicBezTo>
                    <a:pt x="169" y="91"/>
                    <a:pt x="167" y="88"/>
                    <a:pt x="165" y="89"/>
                  </a:cubicBezTo>
                  <a:cubicBezTo>
                    <a:pt x="163" y="91"/>
                    <a:pt x="148" y="89"/>
                    <a:pt x="146" y="82"/>
                  </a:cubicBezTo>
                  <a:cubicBezTo>
                    <a:pt x="144" y="74"/>
                    <a:pt x="150" y="78"/>
                    <a:pt x="151" y="78"/>
                  </a:cubicBezTo>
                  <a:cubicBezTo>
                    <a:pt x="153" y="79"/>
                    <a:pt x="153" y="81"/>
                    <a:pt x="157" y="83"/>
                  </a:cubicBezTo>
                  <a:cubicBezTo>
                    <a:pt x="168" y="88"/>
                    <a:pt x="162" y="82"/>
                    <a:pt x="162" y="82"/>
                  </a:cubicBezTo>
                  <a:cubicBezTo>
                    <a:pt x="162" y="82"/>
                    <a:pt x="162" y="82"/>
                    <a:pt x="157" y="77"/>
                  </a:cubicBezTo>
                  <a:cubicBezTo>
                    <a:pt x="152" y="71"/>
                    <a:pt x="145" y="73"/>
                    <a:pt x="139" y="73"/>
                  </a:cubicBezTo>
                  <a:cubicBezTo>
                    <a:pt x="133" y="73"/>
                    <a:pt x="135" y="78"/>
                    <a:pt x="135" y="78"/>
                  </a:cubicBezTo>
                  <a:cubicBezTo>
                    <a:pt x="135" y="78"/>
                    <a:pt x="134" y="88"/>
                    <a:pt x="133" y="106"/>
                  </a:cubicBezTo>
                  <a:cubicBezTo>
                    <a:pt x="132" y="124"/>
                    <a:pt x="129" y="126"/>
                    <a:pt x="128" y="125"/>
                  </a:cubicBezTo>
                  <a:cubicBezTo>
                    <a:pt x="127" y="123"/>
                    <a:pt x="125" y="114"/>
                    <a:pt x="125" y="111"/>
                  </a:cubicBezTo>
                  <a:cubicBezTo>
                    <a:pt x="125" y="108"/>
                    <a:pt x="123" y="97"/>
                    <a:pt x="124" y="84"/>
                  </a:cubicBezTo>
                  <a:cubicBezTo>
                    <a:pt x="125" y="72"/>
                    <a:pt x="128" y="77"/>
                    <a:pt x="120" y="74"/>
                  </a:cubicBezTo>
                  <a:cubicBezTo>
                    <a:pt x="111" y="71"/>
                    <a:pt x="116" y="67"/>
                    <a:pt x="118" y="67"/>
                  </a:cubicBezTo>
                  <a:cubicBezTo>
                    <a:pt x="121" y="67"/>
                    <a:pt x="125" y="69"/>
                    <a:pt x="126" y="67"/>
                  </a:cubicBezTo>
                  <a:cubicBezTo>
                    <a:pt x="127" y="59"/>
                    <a:pt x="128" y="52"/>
                    <a:pt x="124" y="51"/>
                  </a:cubicBezTo>
                  <a:cubicBezTo>
                    <a:pt x="115" y="47"/>
                    <a:pt x="119" y="45"/>
                    <a:pt x="122" y="44"/>
                  </a:cubicBezTo>
                  <a:cubicBezTo>
                    <a:pt x="125" y="43"/>
                    <a:pt x="126" y="35"/>
                    <a:pt x="121" y="37"/>
                  </a:cubicBezTo>
                  <a:cubicBezTo>
                    <a:pt x="112" y="40"/>
                    <a:pt x="113" y="32"/>
                    <a:pt x="115" y="31"/>
                  </a:cubicBezTo>
                  <a:cubicBezTo>
                    <a:pt x="117" y="30"/>
                    <a:pt x="120" y="32"/>
                    <a:pt x="119" y="24"/>
                  </a:cubicBezTo>
                  <a:cubicBezTo>
                    <a:pt x="117" y="17"/>
                    <a:pt x="124" y="14"/>
                    <a:pt x="126" y="21"/>
                  </a:cubicBezTo>
                  <a:cubicBezTo>
                    <a:pt x="127" y="28"/>
                    <a:pt x="130" y="42"/>
                    <a:pt x="132" y="39"/>
                  </a:cubicBezTo>
                  <a:cubicBezTo>
                    <a:pt x="134" y="35"/>
                    <a:pt x="138" y="22"/>
                    <a:pt x="142" y="16"/>
                  </a:cubicBezTo>
                  <a:cubicBezTo>
                    <a:pt x="145" y="10"/>
                    <a:pt x="150" y="15"/>
                    <a:pt x="149" y="18"/>
                  </a:cubicBezTo>
                  <a:cubicBezTo>
                    <a:pt x="144" y="33"/>
                    <a:pt x="152" y="34"/>
                    <a:pt x="152" y="34"/>
                  </a:cubicBezTo>
                  <a:cubicBezTo>
                    <a:pt x="152" y="34"/>
                    <a:pt x="151" y="36"/>
                    <a:pt x="147" y="36"/>
                  </a:cubicBezTo>
                  <a:cubicBezTo>
                    <a:pt x="137" y="35"/>
                    <a:pt x="141" y="41"/>
                    <a:pt x="145" y="43"/>
                  </a:cubicBezTo>
                  <a:cubicBezTo>
                    <a:pt x="154" y="46"/>
                    <a:pt x="148" y="48"/>
                    <a:pt x="143" y="48"/>
                  </a:cubicBezTo>
                  <a:cubicBezTo>
                    <a:pt x="139" y="48"/>
                    <a:pt x="136" y="50"/>
                    <a:pt x="135" y="55"/>
                  </a:cubicBezTo>
                  <a:cubicBezTo>
                    <a:pt x="132" y="70"/>
                    <a:pt x="144" y="67"/>
                    <a:pt x="144" y="67"/>
                  </a:cubicBezTo>
                  <a:cubicBezTo>
                    <a:pt x="162" y="72"/>
                    <a:pt x="189" y="69"/>
                    <a:pt x="189" y="69"/>
                  </a:cubicBezTo>
                  <a:cubicBezTo>
                    <a:pt x="209" y="75"/>
                    <a:pt x="200" y="45"/>
                    <a:pt x="199" y="29"/>
                  </a:cubicBezTo>
                  <a:cubicBezTo>
                    <a:pt x="197" y="13"/>
                    <a:pt x="195" y="5"/>
                    <a:pt x="181" y="2"/>
                  </a:cubicBezTo>
                  <a:cubicBezTo>
                    <a:pt x="168" y="0"/>
                    <a:pt x="90" y="1"/>
                    <a:pt x="90" y="1"/>
                  </a:cubicBezTo>
                  <a:cubicBezTo>
                    <a:pt x="87" y="2"/>
                    <a:pt x="56" y="1"/>
                    <a:pt x="56" y="1"/>
                  </a:cubicBezTo>
                  <a:cubicBezTo>
                    <a:pt x="56" y="1"/>
                    <a:pt x="54" y="8"/>
                    <a:pt x="56" y="8"/>
                  </a:cubicBezTo>
                  <a:cubicBezTo>
                    <a:pt x="61" y="8"/>
                    <a:pt x="80" y="9"/>
                    <a:pt x="80" y="9"/>
                  </a:cubicBezTo>
                  <a:cubicBezTo>
                    <a:pt x="81" y="9"/>
                    <a:pt x="90" y="8"/>
                    <a:pt x="85" y="12"/>
                  </a:cubicBezTo>
                  <a:cubicBezTo>
                    <a:pt x="80" y="16"/>
                    <a:pt x="69" y="16"/>
                    <a:pt x="62" y="16"/>
                  </a:cubicBezTo>
                  <a:cubicBezTo>
                    <a:pt x="47" y="15"/>
                    <a:pt x="54" y="22"/>
                    <a:pt x="60" y="22"/>
                  </a:cubicBezTo>
                  <a:cubicBezTo>
                    <a:pt x="78" y="22"/>
                    <a:pt x="82" y="26"/>
                    <a:pt x="74" y="27"/>
                  </a:cubicBezTo>
                  <a:cubicBezTo>
                    <a:pt x="67" y="28"/>
                    <a:pt x="65" y="28"/>
                    <a:pt x="58" y="29"/>
                  </a:cubicBezTo>
                  <a:cubicBezTo>
                    <a:pt x="2" y="38"/>
                    <a:pt x="21" y="23"/>
                    <a:pt x="26" y="23"/>
                  </a:cubicBezTo>
                  <a:cubicBezTo>
                    <a:pt x="49" y="23"/>
                    <a:pt x="44" y="15"/>
                    <a:pt x="38" y="17"/>
                  </a:cubicBezTo>
                  <a:cubicBezTo>
                    <a:pt x="32" y="18"/>
                    <a:pt x="12" y="11"/>
                    <a:pt x="9" y="24"/>
                  </a:cubicBezTo>
                  <a:cubicBezTo>
                    <a:pt x="7" y="37"/>
                    <a:pt x="15" y="103"/>
                    <a:pt x="13" y="115"/>
                  </a:cubicBezTo>
                  <a:cubicBezTo>
                    <a:pt x="0" y="193"/>
                    <a:pt x="71" y="176"/>
                    <a:pt x="71" y="176"/>
                  </a:cubicBezTo>
                  <a:cubicBezTo>
                    <a:pt x="56" y="164"/>
                    <a:pt x="62" y="153"/>
                    <a:pt x="61" y="146"/>
                  </a:cubicBezTo>
                  <a:cubicBezTo>
                    <a:pt x="57" y="125"/>
                    <a:pt x="55" y="122"/>
                    <a:pt x="51" y="124"/>
                  </a:cubicBezTo>
                  <a:cubicBezTo>
                    <a:pt x="43" y="128"/>
                    <a:pt x="44" y="130"/>
                    <a:pt x="45" y="133"/>
                  </a:cubicBezTo>
                  <a:cubicBezTo>
                    <a:pt x="51" y="151"/>
                    <a:pt x="37" y="137"/>
                    <a:pt x="37" y="137"/>
                  </a:cubicBezTo>
                  <a:cubicBezTo>
                    <a:pt x="35" y="138"/>
                    <a:pt x="34" y="142"/>
                    <a:pt x="35" y="145"/>
                  </a:cubicBezTo>
                  <a:cubicBezTo>
                    <a:pt x="47" y="168"/>
                    <a:pt x="36" y="162"/>
                    <a:pt x="33" y="158"/>
                  </a:cubicBezTo>
                  <a:cubicBezTo>
                    <a:pt x="22" y="142"/>
                    <a:pt x="33" y="133"/>
                    <a:pt x="32" y="128"/>
                  </a:cubicBezTo>
                  <a:cubicBezTo>
                    <a:pt x="27" y="108"/>
                    <a:pt x="42" y="100"/>
                    <a:pt x="44" y="97"/>
                  </a:cubicBezTo>
                  <a:cubicBezTo>
                    <a:pt x="46" y="93"/>
                    <a:pt x="45" y="92"/>
                    <a:pt x="46" y="86"/>
                  </a:cubicBezTo>
                  <a:cubicBezTo>
                    <a:pt x="48" y="72"/>
                    <a:pt x="55" y="79"/>
                    <a:pt x="55" y="84"/>
                  </a:cubicBezTo>
                  <a:cubicBezTo>
                    <a:pt x="53" y="100"/>
                    <a:pt x="63" y="88"/>
                    <a:pt x="67" y="83"/>
                  </a:cubicBezTo>
                  <a:cubicBezTo>
                    <a:pt x="78" y="68"/>
                    <a:pt x="77" y="84"/>
                    <a:pt x="75" y="87"/>
                  </a:cubicBezTo>
                  <a:cubicBezTo>
                    <a:pt x="72" y="89"/>
                    <a:pt x="71" y="93"/>
                    <a:pt x="71" y="95"/>
                  </a:cubicBezTo>
                  <a:cubicBezTo>
                    <a:pt x="74" y="103"/>
                    <a:pt x="69" y="111"/>
                    <a:pt x="67" y="112"/>
                  </a:cubicBezTo>
                  <a:cubicBezTo>
                    <a:pt x="66" y="112"/>
                    <a:pt x="61" y="114"/>
                    <a:pt x="61" y="121"/>
                  </a:cubicBezTo>
                  <a:cubicBezTo>
                    <a:pt x="61" y="127"/>
                    <a:pt x="69" y="139"/>
                    <a:pt x="69" y="143"/>
                  </a:cubicBezTo>
                  <a:cubicBezTo>
                    <a:pt x="69" y="178"/>
                    <a:pt x="84" y="181"/>
                    <a:pt x="91" y="180"/>
                  </a:cubicBezTo>
                  <a:cubicBezTo>
                    <a:pt x="98" y="179"/>
                    <a:pt x="159" y="177"/>
                    <a:pt x="185" y="175"/>
                  </a:cubicBezTo>
                  <a:cubicBezTo>
                    <a:pt x="210" y="173"/>
                    <a:pt x="193" y="166"/>
                    <a:pt x="186" y="166"/>
                  </a:cubicBezTo>
                  <a:close/>
                  <a:moveTo>
                    <a:pt x="165" y="60"/>
                  </a:moveTo>
                  <a:cubicBezTo>
                    <a:pt x="203" y="61"/>
                    <a:pt x="185" y="64"/>
                    <a:pt x="182" y="66"/>
                  </a:cubicBezTo>
                  <a:cubicBezTo>
                    <a:pt x="178" y="68"/>
                    <a:pt x="182" y="66"/>
                    <a:pt x="167" y="65"/>
                  </a:cubicBezTo>
                  <a:cubicBezTo>
                    <a:pt x="152" y="65"/>
                    <a:pt x="165" y="60"/>
                    <a:pt x="165" y="60"/>
                  </a:cubicBezTo>
                  <a:close/>
                  <a:moveTo>
                    <a:pt x="114" y="50"/>
                  </a:moveTo>
                  <a:cubicBezTo>
                    <a:pt x="121" y="55"/>
                    <a:pt x="113" y="61"/>
                    <a:pt x="113" y="61"/>
                  </a:cubicBezTo>
                  <a:cubicBezTo>
                    <a:pt x="113" y="61"/>
                    <a:pt x="108" y="70"/>
                    <a:pt x="112" y="78"/>
                  </a:cubicBezTo>
                  <a:cubicBezTo>
                    <a:pt x="116" y="87"/>
                    <a:pt x="116" y="97"/>
                    <a:pt x="108" y="87"/>
                  </a:cubicBezTo>
                  <a:cubicBezTo>
                    <a:pt x="100" y="78"/>
                    <a:pt x="105" y="58"/>
                    <a:pt x="107" y="53"/>
                  </a:cubicBezTo>
                  <a:cubicBezTo>
                    <a:pt x="107" y="53"/>
                    <a:pt x="107" y="44"/>
                    <a:pt x="114" y="50"/>
                  </a:cubicBezTo>
                  <a:close/>
                  <a:moveTo>
                    <a:pt x="83" y="29"/>
                  </a:moveTo>
                  <a:cubicBezTo>
                    <a:pt x="83" y="25"/>
                    <a:pt x="89" y="26"/>
                    <a:pt x="89" y="26"/>
                  </a:cubicBezTo>
                  <a:cubicBezTo>
                    <a:pt x="89" y="26"/>
                    <a:pt x="99" y="30"/>
                    <a:pt x="104" y="30"/>
                  </a:cubicBezTo>
                  <a:cubicBezTo>
                    <a:pt x="108" y="29"/>
                    <a:pt x="114" y="35"/>
                    <a:pt x="105" y="35"/>
                  </a:cubicBezTo>
                  <a:cubicBezTo>
                    <a:pt x="96" y="35"/>
                    <a:pt x="82" y="39"/>
                    <a:pt x="83" y="29"/>
                  </a:cubicBezTo>
                  <a:close/>
                  <a:moveTo>
                    <a:pt x="61" y="72"/>
                  </a:moveTo>
                  <a:cubicBezTo>
                    <a:pt x="55" y="72"/>
                    <a:pt x="16" y="87"/>
                    <a:pt x="16" y="48"/>
                  </a:cubicBezTo>
                  <a:cubicBezTo>
                    <a:pt x="16" y="39"/>
                    <a:pt x="14" y="31"/>
                    <a:pt x="24" y="37"/>
                  </a:cubicBezTo>
                  <a:cubicBezTo>
                    <a:pt x="35" y="42"/>
                    <a:pt x="25" y="42"/>
                    <a:pt x="49" y="40"/>
                  </a:cubicBezTo>
                  <a:cubicBezTo>
                    <a:pt x="49" y="40"/>
                    <a:pt x="66" y="41"/>
                    <a:pt x="68" y="40"/>
                  </a:cubicBezTo>
                  <a:cubicBezTo>
                    <a:pt x="71" y="38"/>
                    <a:pt x="69" y="34"/>
                    <a:pt x="74" y="34"/>
                  </a:cubicBezTo>
                  <a:cubicBezTo>
                    <a:pt x="80" y="34"/>
                    <a:pt x="79" y="40"/>
                    <a:pt x="79" y="40"/>
                  </a:cubicBezTo>
                  <a:cubicBezTo>
                    <a:pt x="79" y="40"/>
                    <a:pt x="74" y="46"/>
                    <a:pt x="109" y="41"/>
                  </a:cubicBezTo>
                  <a:cubicBezTo>
                    <a:pt x="113" y="41"/>
                    <a:pt x="117" y="45"/>
                    <a:pt x="108" y="45"/>
                  </a:cubicBezTo>
                  <a:cubicBezTo>
                    <a:pt x="104" y="45"/>
                    <a:pt x="97" y="48"/>
                    <a:pt x="100" y="53"/>
                  </a:cubicBezTo>
                  <a:cubicBezTo>
                    <a:pt x="102" y="58"/>
                    <a:pt x="99" y="93"/>
                    <a:pt x="99" y="93"/>
                  </a:cubicBezTo>
                  <a:cubicBezTo>
                    <a:pt x="99" y="93"/>
                    <a:pt x="97" y="100"/>
                    <a:pt x="94" y="90"/>
                  </a:cubicBezTo>
                  <a:cubicBezTo>
                    <a:pt x="93" y="86"/>
                    <a:pt x="94" y="53"/>
                    <a:pt x="93" y="51"/>
                  </a:cubicBezTo>
                  <a:cubicBezTo>
                    <a:pt x="93" y="48"/>
                    <a:pt x="77" y="45"/>
                    <a:pt x="77" y="57"/>
                  </a:cubicBezTo>
                  <a:cubicBezTo>
                    <a:pt x="77" y="68"/>
                    <a:pt x="73" y="71"/>
                    <a:pt x="61" y="72"/>
                  </a:cubicBezTo>
                  <a:close/>
                  <a:moveTo>
                    <a:pt x="85" y="84"/>
                  </a:moveTo>
                  <a:cubicBezTo>
                    <a:pt x="82" y="88"/>
                    <a:pt x="78" y="90"/>
                    <a:pt x="80" y="82"/>
                  </a:cubicBezTo>
                  <a:cubicBezTo>
                    <a:pt x="81" y="74"/>
                    <a:pt x="83" y="63"/>
                    <a:pt x="83" y="57"/>
                  </a:cubicBezTo>
                  <a:cubicBezTo>
                    <a:pt x="83" y="57"/>
                    <a:pt x="87" y="50"/>
                    <a:pt x="88" y="58"/>
                  </a:cubicBezTo>
                  <a:cubicBezTo>
                    <a:pt x="89" y="66"/>
                    <a:pt x="87" y="81"/>
                    <a:pt x="85" y="84"/>
                  </a:cubicBezTo>
                  <a:close/>
                  <a:moveTo>
                    <a:pt x="102" y="145"/>
                  </a:moveTo>
                  <a:cubicBezTo>
                    <a:pt x="78" y="144"/>
                    <a:pt x="77" y="148"/>
                    <a:pt x="77" y="117"/>
                  </a:cubicBezTo>
                  <a:cubicBezTo>
                    <a:pt x="77" y="86"/>
                    <a:pt x="81" y="93"/>
                    <a:pt x="82" y="96"/>
                  </a:cubicBezTo>
                  <a:cubicBezTo>
                    <a:pt x="82" y="96"/>
                    <a:pt x="90" y="116"/>
                    <a:pt x="111" y="101"/>
                  </a:cubicBezTo>
                  <a:cubicBezTo>
                    <a:pt x="114" y="98"/>
                    <a:pt x="116" y="96"/>
                    <a:pt x="117" y="106"/>
                  </a:cubicBezTo>
                  <a:cubicBezTo>
                    <a:pt x="117" y="117"/>
                    <a:pt x="127" y="145"/>
                    <a:pt x="102" y="145"/>
                  </a:cubicBezTo>
                  <a:close/>
                </a:path>
              </a:pathLst>
            </a:custGeom>
            <a:solidFill>
              <a:schemeClr val="accent2"/>
            </a:solidFill>
            <a:ln w="0">
              <a:noFill/>
            </a:ln>
          </p:spPr>
          <p:txBody>
            <a:bodyPr/>
            <a:p>
              <a:endParaRPr lang="zh-CN" altLang="en-US"/>
            </a:p>
          </p:txBody>
        </p:sp>
        <p:sp>
          <p:nvSpPr>
            <p:cNvPr id="11415" name="任意多边形 11414"/>
            <p:cNvSpPr/>
            <p:nvPr userDrawn="1"/>
          </p:nvSpPr>
          <p:spPr>
            <a:xfrm>
              <a:off x="348" y="3254"/>
              <a:ext cx="86" cy="102"/>
            </a:xfrm>
            <a:custGeom>
              <a:avLst/>
              <a:gdLst/>
              <a:ahLst/>
              <a:cxnLst/>
              <a:pathLst>
                <a:path w="17" h="20">
                  <a:moveTo>
                    <a:pt x="14" y="5"/>
                  </a:moveTo>
                  <a:cubicBezTo>
                    <a:pt x="13" y="0"/>
                    <a:pt x="0" y="8"/>
                    <a:pt x="9" y="20"/>
                  </a:cubicBezTo>
                  <a:cubicBezTo>
                    <a:pt x="9" y="20"/>
                    <a:pt x="17" y="17"/>
                    <a:pt x="14" y="5"/>
                  </a:cubicBezTo>
                  <a:close/>
                </a:path>
              </a:pathLst>
            </a:custGeom>
            <a:solidFill>
              <a:schemeClr val="accent2"/>
            </a:solidFill>
            <a:ln w="0">
              <a:noFill/>
            </a:ln>
          </p:spPr>
          <p:txBody>
            <a:bodyPr/>
            <a:p>
              <a:endParaRPr lang="zh-CN" altLang="en-US"/>
            </a:p>
          </p:txBody>
        </p:sp>
        <p:sp>
          <p:nvSpPr>
            <p:cNvPr id="11416" name="任意多边形 11415"/>
            <p:cNvSpPr/>
            <p:nvPr userDrawn="1"/>
          </p:nvSpPr>
          <p:spPr>
            <a:xfrm>
              <a:off x="267" y="3295"/>
              <a:ext cx="76" cy="136"/>
            </a:xfrm>
            <a:custGeom>
              <a:avLst/>
              <a:gdLst/>
              <a:ahLst/>
              <a:cxnLst/>
              <a:pathLst>
                <a:path w="15" h="27">
                  <a:moveTo>
                    <a:pt x="7" y="10"/>
                  </a:moveTo>
                  <a:cubicBezTo>
                    <a:pt x="0" y="19"/>
                    <a:pt x="2" y="23"/>
                    <a:pt x="4" y="25"/>
                  </a:cubicBezTo>
                  <a:cubicBezTo>
                    <a:pt x="7" y="27"/>
                    <a:pt x="11" y="26"/>
                    <a:pt x="15" y="16"/>
                  </a:cubicBezTo>
                  <a:cubicBezTo>
                    <a:pt x="15" y="16"/>
                    <a:pt x="12" y="11"/>
                    <a:pt x="13" y="8"/>
                  </a:cubicBezTo>
                  <a:cubicBezTo>
                    <a:pt x="15" y="6"/>
                    <a:pt x="14" y="0"/>
                    <a:pt x="7" y="10"/>
                  </a:cubicBezTo>
                  <a:close/>
                </a:path>
              </a:pathLst>
            </a:custGeom>
            <a:solidFill>
              <a:schemeClr val="accent2"/>
            </a:solidFill>
            <a:ln w="0">
              <a:noFill/>
            </a:ln>
          </p:spPr>
          <p:txBody>
            <a:bodyPr/>
            <a:p>
              <a:endParaRPr lang="zh-CN" altLang="en-US"/>
            </a:p>
          </p:txBody>
        </p:sp>
        <p:sp>
          <p:nvSpPr>
            <p:cNvPr id="11417" name="任意多边形 11416"/>
            <p:cNvSpPr/>
            <p:nvPr userDrawn="1"/>
          </p:nvSpPr>
          <p:spPr>
            <a:xfrm>
              <a:off x="222" y="3022"/>
              <a:ext cx="243" cy="116"/>
            </a:xfrm>
            <a:custGeom>
              <a:avLst/>
              <a:gdLst/>
              <a:ahLst/>
              <a:cxnLst/>
              <a:pathLst>
                <a:path w="48" h="23">
                  <a:moveTo>
                    <a:pt x="40" y="2"/>
                  </a:moveTo>
                  <a:cubicBezTo>
                    <a:pt x="38" y="3"/>
                    <a:pt x="9" y="1"/>
                    <a:pt x="9" y="1"/>
                  </a:cubicBezTo>
                  <a:cubicBezTo>
                    <a:pt x="5" y="1"/>
                    <a:pt x="1" y="0"/>
                    <a:pt x="1" y="9"/>
                  </a:cubicBezTo>
                  <a:cubicBezTo>
                    <a:pt x="0" y="23"/>
                    <a:pt x="17" y="21"/>
                    <a:pt x="22" y="21"/>
                  </a:cubicBezTo>
                  <a:cubicBezTo>
                    <a:pt x="26" y="21"/>
                    <a:pt x="30" y="18"/>
                    <a:pt x="34" y="20"/>
                  </a:cubicBezTo>
                  <a:cubicBezTo>
                    <a:pt x="34" y="20"/>
                    <a:pt x="38" y="23"/>
                    <a:pt x="40" y="19"/>
                  </a:cubicBezTo>
                  <a:cubicBezTo>
                    <a:pt x="48" y="5"/>
                    <a:pt x="43" y="0"/>
                    <a:pt x="40" y="2"/>
                  </a:cubicBezTo>
                  <a:close/>
                </a:path>
              </a:pathLst>
            </a:custGeom>
            <a:solidFill>
              <a:schemeClr val="accent2"/>
            </a:solidFill>
            <a:ln w="0">
              <a:noFill/>
            </a:ln>
          </p:spPr>
          <p:txBody>
            <a:bodyPr/>
            <a:p>
              <a:endParaRPr lang="zh-CN" altLang="en-US"/>
            </a:p>
          </p:txBody>
        </p:sp>
        <p:sp>
          <p:nvSpPr>
            <p:cNvPr id="11418" name="任意多边形 11417"/>
            <p:cNvSpPr/>
            <p:nvPr userDrawn="1"/>
          </p:nvSpPr>
          <p:spPr>
            <a:xfrm>
              <a:off x="500" y="3345"/>
              <a:ext cx="177" cy="187"/>
            </a:xfrm>
            <a:custGeom>
              <a:avLst/>
              <a:gdLst/>
              <a:ahLst/>
              <a:cxnLst/>
              <a:pathLst>
                <a:path w="35" h="37">
                  <a:moveTo>
                    <a:pt x="24" y="2"/>
                  </a:moveTo>
                  <a:cubicBezTo>
                    <a:pt x="19" y="3"/>
                    <a:pt x="11" y="2"/>
                    <a:pt x="11" y="2"/>
                  </a:cubicBezTo>
                  <a:cubicBezTo>
                    <a:pt x="0" y="2"/>
                    <a:pt x="5" y="14"/>
                    <a:pt x="4" y="20"/>
                  </a:cubicBezTo>
                  <a:cubicBezTo>
                    <a:pt x="3" y="27"/>
                    <a:pt x="22" y="37"/>
                    <a:pt x="28" y="22"/>
                  </a:cubicBezTo>
                  <a:cubicBezTo>
                    <a:pt x="35" y="7"/>
                    <a:pt x="28" y="0"/>
                    <a:pt x="24" y="2"/>
                  </a:cubicBezTo>
                  <a:close/>
                </a:path>
              </a:pathLst>
            </a:custGeom>
            <a:solidFill>
              <a:schemeClr val="accent2"/>
            </a:solidFill>
            <a:ln w="0">
              <a:noFill/>
            </a:ln>
          </p:spPr>
          <p:txBody>
            <a:bodyPr/>
            <a:p>
              <a:endParaRPr lang="zh-CN" altLang="en-US"/>
            </a:p>
          </p:txBody>
        </p:sp>
        <p:sp>
          <p:nvSpPr>
            <p:cNvPr id="11419" name="任意多边形 11418"/>
            <p:cNvSpPr/>
            <p:nvPr userDrawn="1"/>
          </p:nvSpPr>
          <p:spPr>
            <a:xfrm>
              <a:off x="905" y="3158"/>
              <a:ext cx="177" cy="36"/>
            </a:xfrm>
            <a:custGeom>
              <a:avLst/>
              <a:gdLst/>
              <a:ahLst/>
              <a:cxnLst/>
              <a:pathLst>
                <a:path w="35" h="7">
                  <a:moveTo>
                    <a:pt x="5" y="0"/>
                  </a:moveTo>
                  <a:cubicBezTo>
                    <a:pt x="0" y="0"/>
                    <a:pt x="7" y="7"/>
                    <a:pt x="14" y="5"/>
                  </a:cubicBezTo>
                  <a:cubicBezTo>
                    <a:pt x="35" y="1"/>
                    <a:pt x="5" y="0"/>
                    <a:pt x="5" y="0"/>
                  </a:cubicBezTo>
                  <a:close/>
                </a:path>
              </a:pathLst>
            </a:custGeom>
            <a:solidFill>
              <a:schemeClr val="accent2"/>
            </a:solidFill>
            <a:ln w="0">
              <a:noFill/>
            </a:ln>
          </p:spPr>
          <p:txBody>
            <a:bodyPr/>
            <a:p>
              <a:endParaRPr lang="zh-CN" altLang="en-US"/>
            </a:p>
          </p:txBody>
        </p:sp>
        <p:sp>
          <p:nvSpPr>
            <p:cNvPr id="11420" name="任意多边形 11419"/>
            <p:cNvSpPr/>
            <p:nvPr userDrawn="1"/>
          </p:nvSpPr>
          <p:spPr>
            <a:xfrm>
              <a:off x="965" y="3153"/>
              <a:ext cx="137" cy="81"/>
            </a:xfrm>
            <a:custGeom>
              <a:avLst/>
              <a:gdLst/>
              <a:ahLst/>
              <a:cxnLst/>
              <a:pathLst>
                <a:path w="27" h="16">
                  <a:moveTo>
                    <a:pt x="7" y="13"/>
                  </a:moveTo>
                  <a:cubicBezTo>
                    <a:pt x="7" y="13"/>
                    <a:pt x="18" y="16"/>
                    <a:pt x="25" y="6"/>
                  </a:cubicBezTo>
                  <a:cubicBezTo>
                    <a:pt x="27" y="2"/>
                    <a:pt x="23" y="0"/>
                    <a:pt x="17" y="1"/>
                  </a:cubicBezTo>
                  <a:cubicBezTo>
                    <a:pt x="13" y="1"/>
                    <a:pt x="14" y="11"/>
                    <a:pt x="7" y="11"/>
                  </a:cubicBezTo>
                  <a:cubicBezTo>
                    <a:pt x="0" y="11"/>
                    <a:pt x="7" y="13"/>
                    <a:pt x="7" y="13"/>
                  </a:cubicBezTo>
                  <a:close/>
                </a:path>
              </a:pathLst>
            </a:custGeom>
            <a:solidFill>
              <a:schemeClr val="accent2"/>
            </a:solidFill>
            <a:ln w="0">
              <a:noFill/>
            </a:ln>
          </p:spPr>
          <p:txBody>
            <a:bodyPr/>
            <a:p>
              <a:endParaRPr lang="zh-CN" altLang="en-US"/>
            </a:p>
          </p:txBody>
        </p:sp>
        <p:sp>
          <p:nvSpPr>
            <p:cNvPr id="11421" name="任意多边形 11420"/>
            <p:cNvSpPr/>
            <p:nvPr userDrawn="1"/>
          </p:nvSpPr>
          <p:spPr>
            <a:xfrm>
              <a:off x="960" y="3204"/>
              <a:ext cx="177" cy="86"/>
            </a:xfrm>
            <a:custGeom>
              <a:avLst/>
              <a:gdLst/>
              <a:ahLst/>
              <a:cxnLst/>
              <a:pathLst>
                <a:path w="35" h="17">
                  <a:moveTo>
                    <a:pt x="25" y="6"/>
                  </a:moveTo>
                  <a:cubicBezTo>
                    <a:pt x="20" y="12"/>
                    <a:pt x="8" y="10"/>
                    <a:pt x="8" y="10"/>
                  </a:cubicBezTo>
                  <a:cubicBezTo>
                    <a:pt x="8" y="10"/>
                    <a:pt x="0" y="9"/>
                    <a:pt x="6" y="13"/>
                  </a:cubicBezTo>
                  <a:cubicBezTo>
                    <a:pt x="11" y="17"/>
                    <a:pt x="18" y="15"/>
                    <a:pt x="27" y="12"/>
                  </a:cubicBezTo>
                  <a:cubicBezTo>
                    <a:pt x="35" y="8"/>
                    <a:pt x="31" y="0"/>
                    <a:pt x="25" y="6"/>
                  </a:cubicBezTo>
                  <a:close/>
                </a:path>
              </a:pathLst>
            </a:custGeom>
            <a:solidFill>
              <a:schemeClr val="accent2"/>
            </a:solidFill>
            <a:ln w="0">
              <a:noFill/>
            </a:ln>
          </p:spPr>
          <p:txBody>
            <a:bodyPr/>
            <a:p>
              <a:endParaRPr lang="zh-CN" altLang="en-US"/>
            </a:p>
          </p:txBody>
        </p:sp>
        <p:sp>
          <p:nvSpPr>
            <p:cNvPr id="11422" name="任意多边形 11421"/>
            <p:cNvSpPr/>
            <p:nvPr userDrawn="1"/>
          </p:nvSpPr>
          <p:spPr>
            <a:xfrm>
              <a:off x="844" y="3285"/>
              <a:ext cx="248" cy="60"/>
            </a:xfrm>
            <a:custGeom>
              <a:avLst/>
              <a:gdLst/>
              <a:ahLst/>
              <a:cxnLst/>
              <a:pathLst>
                <a:path w="49" h="12">
                  <a:moveTo>
                    <a:pt x="40" y="3"/>
                  </a:moveTo>
                  <a:cubicBezTo>
                    <a:pt x="37" y="2"/>
                    <a:pt x="36" y="0"/>
                    <a:pt x="29" y="1"/>
                  </a:cubicBezTo>
                  <a:cubicBezTo>
                    <a:pt x="13" y="4"/>
                    <a:pt x="7" y="0"/>
                    <a:pt x="7" y="0"/>
                  </a:cubicBezTo>
                  <a:cubicBezTo>
                    <a:pt x="7" y="0"/>
                    <a:pt x="0" y="3"/>
                    <a:pt x="2" y="5"/>
                  </a:cubicBezTo>
                  <a:cubicBezTo>
                    <a:pt x="5" y="7"/>
                    <a:pt x="17" y="8"/>
                    <a:pt x="20" y="8"/>
                  </a:cubicBezTo>
                  <a:cubicBezTo>
                    <a:pt x="23" y="8"/>
                    <a:pt x="34" y="12"/>
                    <a:pt x="41" y="8"/>
                  </a:cubicBezTo>
                  <a:cubicBezTo>
                    <a:pt x="49" y="4"/>
                    <a:pt x="44" y="3"/>
                    <a:pt x="40" y="3"/>
                  </a:cubicBezTo>
                  <a:close/>
                </a:path>
              </a:pathLst>
            </a:custGeom>
            <a:solidFill>
              <a:schemeClr val="accent2"/>
            </a:solidFill>
            <a:ln w="0">
              <a:noFill/>
            </a:ln>
          </p:spPr>
          <p:txBody>
            <a:bodyPr/>
            <a:p>
              <a:endParaRPr lang="zh-CN" altLang="en-US"/>
            </a:p>
          </p:txBody>
        </p:sp>
        <p:sp>
          <p:nvSpPr>
            <p:cNvPr id="11423" name="任意多边形 11422"/>
            <p:cNvSpPr/>
            <p:nvPr userDrawn="1"/>
          </p:nvSpPr>
          <p:spPr>
            <a:xfrm>
              <a:off x="869" y="3340"/>
              <a:ext cx="203" cy="56"/>
            </a:xfrm>
            <a:custGeom>
              <a:avLst/>
              <a:gdLst/>
              <a:ahLst/>
              <a:cxnLst/>
              <a:pathLst>
                <a:path w="40" h="11">
                  <a:moveTo>
                    <a:pt x="37" y="2"/>
                  </a:moveTo>
                  <a:cubicBezTo>
                    <a:pt x="34" y="4"/>
                    <a:pt x="30" y="4"/>
                    <a:pt x="26" y="4"/>
                  </a:cubicBezTo>
                  <a:cubicBezTo>
                    <a:pt x="23" y="4"/>
                    <a:pt x="16" y="2"/>
                    <a:pt x="13" y="3"/>
                  </a:cubicBezTo>
                  <a:cubicBezTo>
                    <a:pt x="10" y="4"/>
                    <a:pt x="1" y="2"/>
                    <a:pt x="1" y="2"/>
                  </a:cubicBezTo>
                  <a:cubicBezTo>
                    <a:pt x="0" y="11"/>
                    <a:pt x="30" y="10"/>
                    <a:pt x="35" y="8"/>
                  </a:cubicBezTo>
                  <a:cubicBezTo>
                    <a:pt x="40" y="5"/>
                    <a:pt x="40" y="0"/>
                    <a:pt x="37" y="2"/>
                  </a:cubicBezTo>
                  <a:close/>
                </a:path>
              </a:pathLst>
            </a:custGeom>
            <a:solidFill>
              <a:schemeClr val="accent2"/>
            </a:solidFill>
            <a:ln w="0">
              <a:noFill/>
            </a:ln>
          </p:spPr>
          <p:txBody>
            <a:bodyPr/>
            <a:p>
              <a:endParaRPr lang="zh-CN" altLang="en-US"/>
            </a:p>
          </p:txBody>
        </p:sp>
        <p:sp>
          <p:nvSpPr>
            <p:cNvPr id="11424" name="任意多边形 11423"/>
            <p:cNvSpPr/>
            <p:nvPr userDrawn="1"/>
          </p:nvSpPr>
          <p:spPr>
            <a:xfrm>
              <a:off x="859" y="3386"/>
              <a:ext cx="207" cy="172"/>
            </a:xfrm>
            <a:custGeom>
              <a:avLst/>
              <a:gdLst/>
              <a:ahLst/>
              <a:cxnLst/>
              <a:pathLst>
                <a:path w="41" h="34">
                  <a:moveTo>
                    <a:pt x="28" y="9"/>
                  </a:moveTo>
                  <a:cubicBezTo>
                    <a:pt x="28" y="6"/>
                    <a:pt x="14" y="0"/>
                    <a:pt x="13" y="6"/>
                  </a:cubicBezTo>
                  <a:cubicBezTo>
                    <a:pt x="11" y="12"/>
                    <a:pt x="4" y="15"/>
                    <a:pt x="4" y="15"/>
                  </a:cubicBezTo>
                  <a:cubicBezTo>
                    <a:pt x="0" y="16"/>
                    <a:pt x="0" y="16"/>
                    <a:pt x="1" y="19"/>
                  </a:cubicBezTo>
                  <a:cubicBezTo>
                    <a:pt x="1" y="22"/>
                    <a:pt x="4" y="24"/>
                    <a:pt x="9" y="19"/>
                  </a:cubicBezTo>
                  <a:cubicBezTo>
                    <a:pt x="17" y="10"/>
                    <a:pt x="17" y="26"/>
                    <a:pt x="17" y="27"/>
                  </a:cubicBezTo>
                  <a:cubicBezTo>
                    <a:pt x="18" y="29"/>
                    <a:pt x="19" y="34"/>
                    <a:pt x="21" y="30"/>
                  </a:cubicBezTo>
                  <a:cubicBezTo>
                    <a:pt x="22" y="26"/>
                    <a:pt x="25" y="14"/>
                    <a:pt x="29" y="19"/>
                  </a:cubicBezTo>
                  <a:cubicBezTo>
                    <a:pt x="35" y="27"/>
                    <a:pt x="41" y="19"/>
                    <a:pt x="39" y="19"/>
                  </a:cubicBezTo>
                  <a:cubicBezTo>
                    <a:pt x="38" y="18"/>
                    <a:pt x="28" y="13"/>
                    <a:pt x="28" y="9"/>
                  </a:cubicBezTo>
                  <a:close/>
                </a:path>
              </a:pathLst>
            </a:custGeom>
            <a:solidFill>
              <a:schemeClr val="accent2"/>
            </a:solidFill>
            <a:ln w="0">
              <a:noFill/>
            </a:ln>
          </p:spPr>
          <p:txBody>
            <a:bodyPr/>
            <a:p>
              <a:endParaRPr lang="zh-CN" altLang="en-US"/>
            </a:p>
          </p:txBody>
        </p:sp>
        <p:sp>
          <p:nvSpPr>
            <p:cNvPr id="11425" name="任意多边形 11424"/>
            <p:cNvSpPr/>
            <p:nvPr userDrawn="1"/>
          </p:nvSpPr>
          <p:spPr>
            <a:xfrm>
              <a:off x="996" y="3305"/>
              <a:ext cx="126" cy="318"/>
            </a:xfrm>
            <a:custGeom>
              <a:avLst/>
              <a:gdLst/>
              <a:ahLst/>
              <a:cxnLst/>
              <a:pathLst>
                <a:path w="25" h="63">
                  <a:moveTo>
                    <a:pt x="22" y="2"/>
                  </a:moveTo>
                  <a:cubicBezTo>
                    <a:pt x="22" y="2"/>
                    <a:pt x="20" y="15"/>
                    <a:pt x="18" y="17"/>
                  </a:cubicBezTo>
                  <a:cubicBezTo>
                    <a:pt x="15" y="19"/>
                    <a:pt x="10" y="20"/>
                    <a:pt x="7" y="20"/>
                  </a:cubicBezTo>
                  <a:cubicBezTo>
                    <a:pt x="4" y="19"/>
                    <a:pt x="4" y="22"/>
                    <a:pt x="7" y="23"/>
                  </a:cubicBezTo>
                  <a:cubicBezTo>
                    <a:pt x="10" y="24"/>
                    <a:pt x="17" y="29"/>
                    <a:pt x="17" y="34"/>
                  </a:cubicBezTo>
                  <a:cubicBezTo>
                    <a:pt x="17" y="40"/>
                    <a:pt x="17" y="44"/>
                    <a:pt x="12" y="45"/>
                  </a:cubicBezTo>
                  <a:cubicBezTo>
                    <a:pt x="6" y="46"/>
                    <a:pt x="0" y="47"/>
                    <a:pt x="0" y="55"/>
                  </a:cubicBezTo>
                  <a:cubicBezTo>
                    <a:pt x="0" y="55"/>
                    <a:pt x="3" y="57"/>
                    <a:pt x="5" y="58"/>
                  </a:cubicBezTo>
                  <a:cubicBezTo>
                    <a:pt x="8" y="58"/>
                    <a:pt x="14" y="61"/>
                    <a:pt x="16" y="62"/>
                  </a:cubicBezTo>
                  <a:cubicBezTo>
                    <a:pt x="18" y="63"/>
                    <a:pt x="23" y="61"/>
                    <a:pt x="23" y="57"/>
                  </a:cubicBezTo>
                  <a:cubicBezTo>
                    <a:pt x="24" y="52"/>
                    <a:pt x="24" y="20"/>
                    <a:pt x="25" y="14"/>
                  </a:cubicBezTo>
                  <a:cubicBezTo>
                    <a:pt x="25" y="9"/>
                    <a:pt x="25" y="3"/>
                    <a:pt x="25" y="2"/>
                  </a:cubicBezTo>
                  <a:cubicBezTo>
                    <a:pt x="25" y="1"/>
                    <a:pt x="22" y="0"/>
                    <a:pt x="22" y="2"/>
                  </a:cubicBezTo>
                  <a:close/>
                </a:path>
              </a:pathLst>
            </a:custGeom>
            <a:solidFill>
              <a:schemeClr val="accent2"/>
            </a:solidFill>
            <a:ln w="0">
              <a:noFill/>
            </a:ln>
          </p:spPr>
          <p:txBody>
            <a:bodyPr/>
            <a:p>
              <a:endParaRPr lang="zh-CN" altLang="en-US"/>
            </a:p>
          </p:txBody>
        </p:sp>
      </p:grpSp>
      <p:grpSp>
        <p:nvGrpSpPr>
          <p:cNvPr id="11426" name="组合 11425"/>
          <p:cNvGrpSpPr/>
          <p:nvPr/>
        </p:nvGrpSpPr>
        <p:grpSpPr>
          <a:xfrm>
            <a:off x="1066800" y="4552950"/>
            <a:ext cx="533400" cy="492125"/>
            <a:chOff x="96" y="2784"/>
            <a:chExt cx="1062" cy="981"/>
          </a:xfrm>
        </p:grpSpPr>
        <p:sp>
          <p:nvSpPr>
            <p:cNvPr id="11427" name="任意多边形 11426"/>
            <p:cNvSpPr/>
            <p:nvPr userDrawn="1"/>
          </p:nvSpPr>
          <p:spPr>
            <a:xfrm>
              <a:off x="121" y="2784"/>
              <a:ext cx="207" cy="81"/>
            </a:xfrm>
            <a:custGeom>
              <a:avLst/>
              <a:gdLst/>
              <a:ahLst/>
              <a:cxnLst/>
              <a:pathLst>
                <a:path w="41" h="16">
                  <a:moveTo>
                    <a:pt x="30" y="12"/>
                  </a:moveTo>
                  <a:cubicBezTo>
                    <a:pt x="34" y="11"/>
                    <a:pt x="36" y="10"/>
                    <a:pt x="37" y="10"/>
                  </a:cubicBezTo>
                  <a:cubicBezTo>
                    <a:pt x="37" y="10"/>
                    <a:pt x="38" y="9"/>
                    <a:pt x="38" y="9"/>
                  </a:cubicBezTo>
                  <a:cubicBezTo>
                    <a:pt x="41" y="6"/>
                    <a:pt x="37" y="1"/>
                    <a:pt x="31" y="1"/>
                  </a:cubicBezTo>
                  <a:cubicBezTo>
                    <a:pt x="31" y="1"/>
                    <a:pt x="0" y="0"/>
                    <a:pt x="8" y="11"/>
                  </a:cubicBezTo>
                  <a:cubicBezTo>
                    <a:pt x="8" y="11"/>
                    <a:pt x="15" y="16"/>
                    <a:pt x="30" y="12"/>
                  </a:cubicBezTo>
                  <a:close/>
                </a:path>
              </a:pathLst>
            </a:custGeom>
            <a:solidFill>
              <a:schemeClr val="accent2"/>
            </a:solidFill>
            <a:ln w="0">
              <a:noFill/>
            </a:ln>
          </p:spPr>
          <p:txBody>
            <a:bodyPr/>
            <a:p>
              <a:endParaRPr lang="zh-CN" altLang="en-US"/>
            </a:p>
          </p:txBody>
        </p:sp>
        <p:sp>
          <p:nvSpPr>
            <p:cNvPr id="11428" name="任意多边形 11427"/>
            <p:cNvSpPr>
              <a:spLocks noEditPoints="1"/>
            </p:cNvSpPr>
            <p:nvPr userDrawn="1"/>
          </p:nvSpPr>
          <p:spPr>
            <a:xfrm>
              <a:off x="96" y="2789"/>
              <a:ext cx="1062" cy="976"/>
            </a:xfrm>
            <a:custGeom>
              <a:avLst/>
              <a:gdLst/>
              <a:ahLst/>
              <a:cxnLst/>
              <a:pathLst>
                <a:path w="210" h="193">
                  <a:moveTo>
                    <a:pt x="186" y="166"/>
                  </a:moveTo>
                  <a:cubicBezTo>
                    <a:pt x="167" y="166"/>
                    <a:pt x="163" y="155"/>
                    <a:pt x="163" y="155"/>
                  </a:cubicBezTo>
                  <a:cubicBezTo>
                    <a:pt x="163" y="155"/>
                    <a:pt x="162" y="147"/>
                    <a:pt x="154" y="145"/>
                  </a:cubicBezTo>
                  <a:cubicBezTo>
                    <a:pt x="135" y="140"/>
                    <a:pt x="147" y="128"/>
                    <a:pt x="152" y="125"/>
                  </a:cubicBezTo>
                  <a:cubicBezTo>
                    <a:pt x="157" y="123"/>
                    <a:pt x="154" y="122"/>
                    <a:pt x="150" y="120"/>
                  </a:cubicBezTo>
                  <a:cubicBezTo>
                    <a:pt x="142" y="115"/>
                    <a:pt x="141" y="109"/>
                    <a:pt x="142" y="99"/>
                  </a:cubicBezTo>
                  <a:cubicBezTo>
                    <a:pt x="142" y="88"/>
                    <a:pt x="149" y="91"/>
                    <a:pt x="149" y="91"/>
                  </a:cubicBezTo>
                  <a:cubicBezTo>
                    <a:pt x="149" y="91"/>
                    <a:pt x="160" y="96"/>
                    <a:pt x="165" y="93"/>
                  </a:cubicBezTo>
                  <a:cubicBezTo>
                    <a:pt x="169" y="91"/>
                    <a:pt x="167" y="88"/>
                    <a:pt x="165" y="89"/>
                  </a:cubicBezTo>
                  <a:cubicBezTo>
                    <a:pt x="163" y="91"/>
                    <a:pt x="148" y="89"/>
                    <a:pt x="146" y="82"/>
                  </a:cubicBezTo>
                  <a:cubicBezTo>
                    <a:pt x="144" y="74"/>
                    <a:pt x="150" y="78"/>
                    <a:pt x="151" y="78"/>
                  </a:cubicBezTo>
                  <a:cubicBezTo>
                    <a:pt x="153" y="79"/>
                    <a:pt x="153" y="81"/>
                    <a:pt x="157" y="83"/>
                  </a:cubicBezTo>
                  <a:cubicBezTo>
                    <a:pt x="168" y="88"/>
                    <a:pt x="162" y="82"/>
                    <a:pt x="162" y="82"/>
                  </a:cubicBezTo>
                  <a:cubicBezTo>
                    <a:pt x="162" y="82"/>
                    <a:pt x="162" y="82"/>
                    <a:pt x="157" y="77"/>
                  </a:cubicBezTo>
                  <a:cubicBezTo>
                    <a:pt x="152" y="71"/>
                    <a:pt x="145" y="73"/>
                    <a:pt x="139" y="73"/>
                  </a:cubicBezTo>
                  <a:cubicBezTo>
                    <a:pt x="133" y="73"/>
                    <a:pt x="135" y="78"/>
                    <a:pt x="135" y="78"/>
                  </a:cubicBezTo>
                  <a:cubicBezTo>
                    <a:pt x="135" y="78"/>
                    <a:pt x="134" y="88"/>
                    <a:pt x="133" y="106"/>
                  </a:cubicBezTo>
                  <a:cubicBezTo>
                    <a:pt x="132" y="124"/>
                    <a:pt x="129" y="126"/>
                    <a:pt x="128" y="125"/>
                  </a:cubicBezTo>
                  <a:cubicBezTo>
                    <a:pt x="127" y="123"/>
                    <a:pt x="125" y="114"/>
                    <a:pt x="125" y="111"/>
                  </a:cubicBezTo>
                  <a:cubicBezTo>
                    <a:pt x="125" y="108"/>
                    <a:pt x="123" y="97"/>
                    <a:pt x="124" y="84"/>
                  </a:cubicBezTo>
                  <a:cubicBezTo>
                    <a:pt x="125" y="72"/>
                    <a:pt x="128" y="77"/>
                    <a:pt x="120" y="74"/>
                  </a:cubicBezTo>
                  <a:cubicBezTo>
                    <a:pt x="111" y="71"/>
                    <a:pt x="116" y="67"/>
                    <a:pt x="118" y="67"/>
                  </a:cubicBezTo>
                  <a:cubicBezTo>
                    <a:pt x="121" y="67"/>
                    <a:pt x="125" y="69"/>
                    <a:pt x="126" y="67"/>
                  </a:cubicBezTo>
                  <a:cubicBezTo>
                    <a:pt x="127" y="59"/>
                    <a:pt x="128" y="52"/>
                    <a:pt x="124" y="51"/>
                  </a:cubicBezTo>
                  <a:cubicBezTo>
                    <a:pt x="115" y="47"/>
                    <a:pt x="119" y="45"/>
                    <a:pt x="122" y="44"/>
                  </a:cubicBezTo>
                  <a:cubicBezTo>
                    <a:pt x="125" y="43"/>
                    <a:pt x="126" y="35"/>
                    <a:pt x="121" y="37"/>
                  </a:cubicBezTo>
                  <a:cubicBezTo>
                    <a:pt x="112" y="40"/>
                    <a:pt x="113" y="32"/>
                    <a:pt x="115" y="31"/>
                  </a:cubicBezTo>
                  <a:cubicBezTo>
                    <a:pt x="117" y="30"/>
                    <a:pt x="120" y="32"/>
                    <a:pt x="119" y="24"/>
                  </a:cubicBezTo>
                  <a:cubicBezTo>
                    <a:pt x="117" y="17"/>
                    <a:pt x="124" y="14"/>
                    <a:pt x="126" y="21"/>
                  </a:cubicBezTo>
                  <a:cubicBezTo>
                    <a:pt x="127" y="28"/>
                    <a:pt x="130" y="42"/>
                    <a:pt x="132" y="39"/>
                  </a:cubicBezTo>
                  <a:cubicBezTo>
                    <a:pt x="134" y="35"/>
                    <a:pt x="138" y="22"/>
                    <a:pt x="142" y="16"/>
                  </a:cubicBezTo>
                  <a:cubicBezTo>
                    <a:pt x="145" y="10"/>
                    <a:pt x="150" y="15"/>
                    <a:pt x="149" y="18"/>
                  </a:cubicBezTo>
                  <a:cubicBezTo>
                    <a:pt x="144" y="33"/>
                    <a:pt x="152" y="34"/>
                    <a:pt x="152" y="34"/>
                  </a:cubicBezTo>
                  <a:cubicBezTo>
                    <a:pt x="152" y="34"/>
                    <a:pt x="151" y="36"/>
                    <a:pt x="147" y="36"/>
                  </a:cubicBezTo>
                  <a:cubicBezTo>
                    <a:pt x="137" y="35"/>
                    <a:pt x="141" y="41"/>
                    <a:pt x="145" y="43"/>
                  </a:cubicBezTo>
                  <a:cubicBezTo>
                    <a:pt x="154" y="46"/>
                    <a:pt x="148" y="48"/>
                    <a:pt x="143" y="48"/>
                  </a:cubicBezTo>
                  <a:cubicBezTo>
                    <a:pt x="139" y="48"/>
                    <a:pt x="136" y="50"/>
                    <a:pt x="135" y="55"/>
                  </a:cubicBezTo>
                  <a:cubicBezTo>
                    <a:pt x="132" y="70"/>
                    <a:pt x="144" y="67"/>
                    <a:pt x="144" y="67"/>
                  </a:cubicBezTo>
                  <a:cubicBezTo>
                    <a:pt x="162" y="72"/>
                    <a:pt x="189" y="69"/>
                    <a:pt x="189" y="69"/>
                  </a:cubicBezTo>
                  <a:cubicBezTo>
                    <a:pt x="209" y="75"/>
                    <a:pt x="200" y="45"/>
                    <a:pt x="199" y="29"/>
                  </a:cubicBezTo>
                  <a:cubicBezTo>
                    <a:pt x="197" y="13"/>
                    <a:pt x="195" y="5"/>
                    <a:pt x="181" y="2"/>
                  </a:cubicBezTo>
                  <a:cubicBezTo>
                    <a:pt x="168" y="0"/>
                    <a:pt x="90" y="1"/>
                    <a:pt x="90" y="1"/>
                  </a:cubicBezTo>
                  <a:cubicBezTo>
                    <a:pt x="87" y="2"/>
                    <a:pt x="56" y="1"/>
                    <a:pt x="56" y="1"/>
                  </a:cubicBezTo>
                  <a:cubicBezTo>
                    <a:pt x="56" y="1"/>
                    <a:pt x="54" y="8"/>
                    <a:pt x="56" y="8"/>
                  </a:cubicBezTo>
                  <a:cubicBezTo>
                    <a:pt x="61" y="8"/>
                    <a:pt x="80" y="9"/>
                    <a:pt x="80" y="9"/>
                  </a:cubicBezTo>
                  <a:cubicBezTo>
                    <a:pt x="81" y="9"/>
                    <a:pt x="90" y="8"/>
                    <a:pt x="85" y="12"/>
                  </a:cubicBezTo>
                  <a:cubicBezTo>
                    <a:pt x="80" y="16"/>
                    <a:pt x="69" y="16"/>
                    <a:pt x="62" y="16"/>
                  </a:cubicBezTo>
                  <a:cubicBezTo>
                    <a:pt x="47" y="15"/>
                    <a:pt x="54" y="22"/>
                    <a:pt x="60" y="22"/>
                  </a:cubicBezTo>
                  <a:cubicBezTo>
                    <a:pt x="78" y="22"/>
                    <a:pt x="82" y="26"/>
                    <a:pt x="74" y="27"/>
                  </a:cubicBezTo>
                  <a:cubicBezTo>
                    <a:pt x="67" y="28"/>
                    <a:pt x="65" y="28"/>
                    <a:pt x="58" y="29"/>
                  </a:cubicBezTo>
                  <a:cubicBezTo>
                    <a:pt x="2" y="38"/>
                    <a:pt x="21" y="23"/>
                    <a:pt x="26" y="23"/>
                  </a:cubicBezTo>
                  <a:cubicBezTo>
                    <a:pt x="49" y="23"/>
                    <a:pt x="44" y="15"/>
                    <a:pt x="38" y="17"/>
                  </a:cubicBezTo>
                  <a:cubicBezTo>
                    <a:pt x="32" y="18"/>
                    <a:pt x="12" y="11"/>
                    <a:pt x="9" y="24"/>
                  </a:cubicBezTo>
                  <a:cubicBezTo>
                    <a:pt x="7" y="37"/>
                    <a:pt x="15" y="103"/>
                    <a:pt x="13" y="115"/>
                  </a:cubicBezTo>
                  <a:cubicBezTo>
                    <a:pt x="0" y="193"/>
                    <a:pt x="71" y="176"/>
                    <a:pt x="71" y="176"/>
                  </a:cubicBezTo>
                  <a:cubicBezTo>
                    <a:pt x="56" y="164"/>
                    <a:pt x="62" y="153"/>
                    <a:pt x="61" y="146"/>
                  </a:cubicBezTo>
                  <a:cubicBezTo>
                    <a:pt x="57" y="125"/>
                    <a:pt x="55" y="122"/>
                    <a:pt x="51" y="124"/>
                  </a:cubicBezTo>
                  <a:cubicBezTo>
                    <a:pt x="43" y="128"/>
                    <a:pt x="44" y="130"/>
                    <a:pt x="45" y="133"/>
                  </a:cubicBezTo>
                  <a:cubicBezTo>
                    <a:pt x="51" y="151"/>
                    <a:pt x="37" y="137"/>
                    <a:pt x="37" y="137"/>
                  </a:cubicBezTo>
                  <a:cubicBezTo>
                    <a:pt x="35" y="138"/>
                    <a:pt x="34" y="142"/>
                    <a:pt x="35" y="145"/>
                  </a:cubicBezTo>
                  <a:cubicBezTo>
                    <a:pt x="47" y="168"/>
                    <a:pt x="36" y="162"/>
                    <a:pt x="33" y="158"/>
                  </a:cubicBezTo>
                  <a:cubicBezTo>
                    <a:pt x="22" y="142"/>
                    <a:pt x="33" y="133"/>
                    <a:pt x="32" y="128"/>
                  </a:cubicBezTo>
                  <a:cubicBezTo>
                    <a:pt x="27" y="108"/>
                    <a:pt x="42" y="100"/>
                    <a:pt x="44" y="97"/>
                  </a:cubicBezTo>
                  <a:cubicBezTo>
                    <a:pt x="46" y="93"/>
                    <a:pt x="45" y="92"/>
                    <a:pt x="46" y="86"/>
                  </a:cubicBezTo>
                  <a:cubicBezTo>
                    <a:pt x="48" y="72"/>
                    <a:pt x="55" y="79"/>
                    <a:pt x="55" y="84"/>
                  </a:cubicBezTo>
                  <a:cubicBezTo>
                    <a:pt x="53" y="100"/>
                    <a:pt x="63" y="88"/>
                    <a:pt x="67" y="83"/>
                  </a:cubicBezTo>
                  <a:cubicBezTo>
                    <a:pt x="78" y="68"/>
                    <a:pt x="77" y="84"/>
                    <a:pt x="75" y="87"/>
                  </a:cubicBezTo>
                  <a:cubicBezTo>
                    <a:pt x="72" y="89"/>
                    <a:pt x="71" y="93"/>
                    <a:pt x="71" y="95"/>
                  </a:cubicBezTo>
                  <a:cubicBezTo>
                    <a:pt x="74" y="103"/>
                    <a:pt x="69" y="111"/>
                    <a:pt x="67" y="112"/>
                  </a:cubicBezTo>
                  <a:cubicBezTo>
                    <a:pt x="66" y="112"/>
                    <a:pt x="61" y="114"/>
                    <a:pt x="61" y="121"/>
                  </a:cubicBezTo>
                  <a:cubicBezTo>
                    <a:pt x="61" y="127"/>
                    <a:pt x="69" y="139"/>
                    <a:pt x="69" y="143"/>
                  </a:cubicBezTo>
                  <a:cubicBezTo>
                    <a:pt x="69" y="178"/>
                    <a:pt x="84" y="181"/>
                    <a:pt x="91" y="180"/>
                  </a:cubicBezTo>
                  <a:cubicBezTo>
                    <a:pt x="98" y="179"/>
                    <a:pt x="159" y="177"/>
                    <a:pt x="185" y="175"/>
                  </a:cubicBezTo>
                  <a:cubicBezTo>
                    <a:pt x="210" y="173"/>
                    <a:pt x="193" y="166"/>
                    <a:pt x="186" y="166"/>
                  </a:cubicBezTo>
                  <a:close/>
                  <a:moveTo>
                    <a:pt x="165" y="60"/>
                  </a:moveTo>
                  <a:cubicBezTo>
                    <a:pt x="203" y="61"/>
                    <a:pt x="185" y="64"/>
                    <a:pt x="182" y="66"/>
                  </a:cubicBezTo>
                  <a:cubicBezTo>
                    <a:pt x="178" y="68"/>
                    <a:pt x="182" y="66"/>
                    <a:pt x="167" y="65"/>
                  </a:cubicBezTo>
                  <a:cubicBezTo>
                    <a:pt x="152" y="65"/>
                    <a:pt x="165" y="60"/>
                    <a:pt x="165" y="60"/>
                  </a:cubicBezTo>
                  <a:close/>
                  <a:moveTo>
                    <a:pt x="114" y="50"/>
                  </a:moveTo>
                  <a:cubicBezTo>
                    <a:pt x="121" y="55"/>
                    <a:pt x="113" y="61"/>
                    <a:pt x="113" y="61"/>
                  </a:cubicBezTo>
                  <a:cubicBezTo>
                    <a:pt x="113" y="61"/>
                    <a:pt x="108" y="70"/>
                    <a:pt x="112" y="78"/>
                  </a:cubicBezTo>
                  <a:cubicBezTo>
                    <a:pt x="116" y="87"/>
                    <a:pt x="116" y="97"/>
                    <a:pt x="108" y="87"/>
                  </a:cubicBezTo>
                  <a:cubicBezTo>
                    <a:pt x="100" y="78"/>
                    <a:pt x="105" y="58"/>
                    <a:pt x="107" y="53"/>
                  </a:cubicBezTo>
                  <a:cubicBezTo>
                    <a:pt x="107" y="53"/>
                    <a:pt x="107" y="44"/>
                    <a:pt x="114" y="50"/>
                  </a:cubicBezTo>
                  <a:close/>
                  <a:moveTo>
                    <a:pt x="83" y="29"/>
                  </a:moveTo>
                  <a:cubicBezTo>
                    <a:pt x="83" y="25"/>
                    <a:pt x="89" y="26"/>
                    <a:pt x="89" y="26"/>
                  </a:cubicBezTo>
                  <a:cubicBezTo>
                    <a:pt x="89" y="26"/>
                    <a:pt x="99" y="30"/>
                    <a:pt x="104" y="30"/>
                  </a:cubicBezTo>
                  <a:cubicBezTo>
                    <a:pt x="108" y="29"/>
                    <a:pt x="114" y="35"/>
                    <a:pt x="105" y="35"/>
                  </a:cubicBezTo>
                  <a:cubicBezTo>
                    <a:pt x="96" y="35"/>
                    <a:pt x="82" y="39"/>
                    <a:pt x="83" y="29"/>
                  </a:cubicBezTo>
                  <a:close/>
                  <a:moveTo>
                    <a:pt x="61" y="72"/>
                  </a:moveTo>
                  <a:cubicBezTo>
                    <a:pt x="55" y="72"/>
                    <a:pt x="16" y="87"/>
                    <a:pt x="16" y="48"/>
                  </a:cubicBezTo>
                  <a:cubicBezTo>
                    <a:pt x="16" y="39"/>
                    <a:pt x="14" y="31"/>
                    <a:pt x="24" y="37"/>
                  </a:cubicBezTo>
                  <a:cubicBezTo>
                    <a:pt x="35" y="42"/>
                    <a:pt x="25" y="42"/>
                    <a:pt x="49" y="40"/>
                  </a:cubicBezTo>
                  <a:cubicBezTo>
                    <a:pt x="49" y="40"/>
                    <a:pt x="66" y="41"/>
                    <a:pt x="68" y="40"/>
                  </a:cubicBezTo>
                  <a:cubicBezTo>
                    <a:pt x="71" y="38"/>
                    <a:pt x="69" y="34"/>
                    <a:pt x="74" y="34"/>
                  </a:cubicBezTo>
                  <a:cubicBezTo>
                    <a:pt x="80" y="34"/>
                    <a:pt x="79" y="40"/>
                    <a:pt x="79" y="40"/>
                  </a:cubicBezTo>
                  <a:cubicBezTo>
                    <a:pt x="79" y="40"/>
                    <a:pt x="74" y="46"/>
                    <a:pt x="109" y="41"/>
                  </a:cubicBezTo>
                  <a:cubicBezTo>
                    <a:pt x="113" y="41"/>
                    <a:pt x="117" y="45"/>
                    <a:pt x="108" y="45"/>
                  </a:cubicBezTo>
                  <a:cubicBezTo>
                    <a:pt x="104" y="45"/>
                    <a:pt x="97" y="48"/>
                    <a:pt x="100" y="53"/>
                  </a:cubicBezTo>
                  <a:cubicBezTo>
                    <a:pt x="102" y="58"/>
                    <a:pt x="99" y="93"/>
                    <a:pt x="99" y="93"/>
                  </a:cubicBezTo>
                  <a:cubicBezTo>
                    <a:pt x="99" y="93"/>
                    <a:pt x="97" y="100"/>
                    <a:pt x="94" y="90"/>
                  </a:cubicBezTo>
                  <a:cubicBezTo>
                    <a:pt x="93" y="86"/>
                    <a:pt x="94" y="53"/>
                    <a:pt x="93" y="51"/>
                  </a:cubicBezTo>
                  <a:cubicBezTo>
                    <a:pt x="93" y="48"/>
                    <a:pt x="77" y="45"/>
                    <a:pt x="77" y="57"/>
                  </a:cubicBezTo>
                  <a:cubicBezTo>
                    <a:pt x="77" y="68"/>
                    <a:pt x="73" y="71"/>
                    <a:pt x="61" y="72"/>
                  </a:cubicBezTo>
                  <a:close/>
                  <a:moveTo>
                    <a:pt x="85" y="84"/>
                  </a:moveTo>
                  <a:cubicBezTo>
                    <a:pt x="82" y="88"/>
                    <a:pt x="78" y="90"/>
                    <a:pt x="80" y="82"/>
                  </a:cubicBezTo>
                  <a:cubicBezTo>
                    <a:pt x="81" y="74"/>
                    <a:pt x="83" y="63"/>
                    <a:pt x="83" y="57"/>
                  </a:cubicBezTo>
                  <a:cubicBezTo>
                    <a:pt x="83" y="57"/>
                    <a:pt x="87" y="50"/>
                    <a:pt x="88" y="58"/>
                  </a:cubicBezTo>
                  <a:cubicBezTo>
                    <a:pt x="89" y="66"/>
                    <a:pt x="87" y="81"/>
                    <a:pt x="85" y="84"/>
                  </a:cubicBezTo>
                  <a:close/>
                  <a:moveTo>
                    <a:pt x="102" y="145"/>
                  </a:moveTo>
                  <a:cubicBezTo>
                    <a:pt x="78" y="144"/>
                    <a:pt x="77" y="148"/>
                    <a:pt x="77" y="117"/>
                  </a:cubicBezTo>
                  <a:cubicBezTo>
                    <a:pt x="77" y="86"/>
                    <a:pt x="81" y="93"/>
                    <a:pt x="82" y="96"/>
                  </a:cubicBezTo>
                  <a:cubicBezTo>
                    <a:pt x="82" y="96"/>
                    <a:pt x="90" y="116"/>
                    <a:pt x="111" y="101"/>
                  </a:cubicBezTo>
                  <a:cubicBezTo>
                    <a:pt x="114" y="98"/>
                    <a:pt x="116" y="96"/>
                    <a:pt x="117" y="106"/>
                  </a:cubicBezTo>
                  <a:cubicBezTo>
                    <a:pt x="117" y="117"/>
                    <a:pt x="127" y="145"/>
                    <a:pt x="102" y="145"/>
                  </a:cubicBezTo>
                  <a:close/>
                </a:path>
              </a:pathLst>
            </a:custGeom>
            <a:solidFill>
              <a:schemeClr val="accent2"/>
            </a:solidFill>
            <a:ln w="0">
              <a:noFill/>
            </a:ln>
          </p:spPr>
          <p:txBody>
            <a:bodyPr/>
            <a:p>
              <a:endParaRPr lang="zh-CN" altLang="en-US"/>
            </a:p>
          </p:txBody>
        </p:sp>
        <p:sp>
          <p:nvSpPr>
            <p:cNvPr id="11429" name="任意多边形 11428"/>
            <p:cNvSpPr/>
            <p:nvPr userDrawn="1"/>
          </p:nvSpPr>
          <p:spPr>
            <a:xfrm>
              <a:off x="348" y="3254"/>
              <a:ext cx="86" cy="102"/>
            </a:xfrm>
            <a:custGeom>
              <a:avLst/>
              <a:gdLst/>
              <a:ahLst/>
              <a:cxnLst/>
              <a:pathLst>
                <a:path w="17" h="20">
                  <a:moveTo>
                    <a:pt x="14" y="5"/>
                  </a:moveTo>
                  <a:cubicBezTo>
                    <a:pt x="13" y="0"/>
                    <a:pt x="0" y="8"/>
                    <a:pt x="9" y="20"/>
                  </a:cubicBezTo>
                  <a:cubicBezTo>
                    <a:pt x="9" y="20"/>
                    <a:pt x="17" y="17"/>
                    <a:pt x="14" y="5"/>
                  </a:cubicBezTo>
                  <a:close/>
                </a:path>
              </a:pathLst>
            </a:custGeom>
            <a:solidFill>
              <a:schemeClr val="accent2"/>
            </a:solidFill>
            <a:ln w="0">
              <a:noFill/>
            </a:ln>
          </p:spPr>
          <p:txBody>
            <a:bodyPr/>
            <a:p>
              <a:endParaRPr lang="zh-CN" altLang="en-US"/>
            </a:p>
          </p:txBody>
        </p:sp>
        <p:sp>
          <p:nvSpPr>
            <p:cNvPr id="11430" name="任意多边形 11429"/>
            <p:cNvSpPr/>
            <p:nvPr userDrawn="1"/>
          </p:nvSpPr>
          <p:spPr>
            <a:xfrm>
              <a:off x="267" y="3295"/>
              <a:ext cx="76" cy="136"/>
            </a:xfrm>
            <a:custGeom>
              <a:avLst/>
              <a:gdLst/>
              <a:ahLst/>
              <a:cxnLst/>
              <a:pathLst>
                <a:path w="15" h="27">
                  <a:moveTo>
                    <a:pt x="7" y="10"/>
                  </a:moveTo>
                  <a:cubicBezTo>
                    <a:pt x="0" y="19"/>
                    <a:pt x="2" y="23"/>
                    <a:pt x="4" y="25"/>
                  </a:cubicBezTo>
                  <a:cubicBezTo>
                    <a:pt x="7" y="27"/>
                    <a:pt x="11" y="26"/>
                    <a:pt x="15" y="16"/>
                  </a:cubicBezTo>
                  <a:cubicBezTo>
                    <a:pt x="15" y="16"/>
                    <a:pt x="12" y="11"/>
                    <a:pt x="13" y="8"/>
                  </a:cubicBezTo>
                  <a:cubicBezTo>
                    <a:pt x="15" y="6"/>
                    <a:pt x="14" y="0"/>
                    <a:pt x="7" y="10"/>
                  </a:cubicBezTo>
                  <a:close/>
                </a:path>
              </a:pathLst>
            </a:custGeom>
            <a:solidFill>
              <a:schemeClr val="accent2"/>
            </a:solidFill>
            <a:ln w="0">
              <a:noFill/>
            </a:ln>
          </p:spPr>
          <p:txBody>
            <a:bodyPr/>
            <a:p>
              <a:endParaRPr lang="zh-CN" altLang="en-US"/>
            </a:p>
          </p:txBody>
        </p:sp>
        <p:sp>
          <p:nvSpPr>
            <p:cNvPr id="11431" name="任意多边形 11430"/>
            <p:cNvSpPr/>
            <p:nvPr userDrawn="1"/>
          </p:nvSpPr>
          <p:spPr>
            <a:xfrm>
              <a:off x="222" y="3022"/>
              <a:ext cx="243" cy="116"/>
            </a:xfrm>
            <a:custGeom>
              <a:avLst/>
              <a:gdLst/>
              <a:ahLst/>
              <a:cxnLst/>
              <a:pathLst>
                <a:path w="48" h="23">
                  <a:moveTo>
                    <a:pt x="40" y="2"/>
                  </a:moveTo>
                  <a:cubicBezTo>
                    <a:pt x="38" y="3"/>
                    <a:pt x="9" y="1"/>
                    <a:pt x="9" y="1"/>
                  </a:cubicBezTo>
                  <a:cubicBezTo>
                    <a:pt x="5" y="1"/>
                    <a:pt x="1" y="0"/>
                    <a:pt x="1" y="9"/>
                  </a:cubicBezTo>
                  <a:cubicBezTo>
                    <a:pt x="0" y="23"/>
                    <a:pt x="17" y="21"/>
                    <a:pt x="22" y="21"/>
                  </a:cubicBezTo>
                  <a:cubicBezTo>
                    <a:pt x="26" y="21"/>
                    <a:pt x="30" y="18"/>
                    <a:pt x="34" y="20"/>
                  </a:cubicBezTo>
                  <a:cubicBezTo>
                    <a:pt x="34" y="20"/>
                    <a:pt x="38" y="23"/>
                    <a:pt x="40" y="19"/>
                  </a:cubicBezTo>
                  <a:cubicBezTo>
                    <a:pt x="48" y="5"/>
                    <a:pt x="43" y="0"/>
                    <a:pt x="40" y="2"/>
                  </a:cubicBezTo>
                  <a:close/>
                </a:path>
              </a:pathLst>
            </a:custGeom>
            <a:solidFill>
              <a:schemeClr val="accent2"/>
            </a:solidFill>
            <a:ln w="0">
              <a:noFill/>
            </a:ln>
          </p:spPr>
          <p:txBody>
            <a:bodyPr/>
            <a:p>
              <a:endParaRPr lang="zh-CN" altLang="en-US"/>
            </a:p>
          </p:txBody>
        </p:sp>
        <p:sp>
          <p:nvSpPr>
            <p:cNvPr id="11432" name="任意多边形 11431"/>
            <p:cNvSpPr/>
            <p:nvPr userDrawn="1"/>
          </p:nvSpPr>
          <p:spPr>
            <a:xfrm>
              <a:off x="500" y="3345"/>
              <a:ext cx="177" cy="187"/>
            </a:xfrm>
            <a:custGeom>
              <a:avLst/>
              <a:gdLst/>
              <a:ahLst/>
              <a:cxnLst/>
              <a:pathLst>
                <a:path w="35" h="37">
                  <a:moveTo>
                    <a:pt x="24" y="2"/>
                  </a:moveTo>
                  <a:cubicBezTo>
                    <a:pt x="19" y="3"/>
                    <a:pt x="11" y="2"/>
                    <a:pt x="11" y="2"/>
                  </a:cubicBezTo>
                  <a:cubicBezTo>
                    <a:pt x="0" y="2"/>
                    <a:pt x="5" y="14"/>
                    <a:pt x="4" y="20"/>
                  </a:cubicBezTo>
                  <a:cubicBezTo>
                    <a:pt x="3" y="27"/>
                    <a:pt x="22" y="37"/>
                    <a:pt x="28" y="22"/>
                  </a:cubicBezTo>
                  <a:cubicBezTo>
                    <a:pt x="35" y="7"/>
                    <a:pt x="28" y="0"/>
                    <a:pt x="24" y="2"/>
                  </a:cubicBezTo>
                  <a:close/>
                </a:path>
              </a:pathLst>
            </a:custGeom>
            <a:solidFill>
              <a:schemeClr val="accent2"/>
            </a:solidFill>
            <a:ln w="0">
              <a:noFill/>
            </a:ln>
          </p:spPr>
          <p:txBody>
            <a:bodyPr/>
            <a:p>
              <a:endParaRPr lang="zh-CN" altLang="en-US"/>
            </a:p>
          </p:txBody>
        </p:sp>
        <p:sp>
          <p:nvSpPr>
            <p:cNvPr id="11433" name="任意多边形 11432"/>
            <p:cNvSpPr/>
            <p:nvPr userDrawn="1"/>
          </p:nvSpPr>
          <p:spPr>
            <a:xfrm>
              <a:off x="905" y="3158"/>
              <a:ext cx="177" cy="36"/>
            </a:xfrm>
            <a:custGeom>
              <a:avLst/>
              <a:gdLst/>
              <a:ahLst/>
              <a:cxnLst/>
              <a:pathLst>
                <a:path w="35" h="7">
                  <a:moveTo>
                    <a:pt x="5" y="0"/>
                  </a:moveTo>
                  <a:cubicBezTo>
                    <a:pt x="0" y="0"/>
                    <a:pt x="7" y="7"/>
                    <a:pt x="14" y="5"/>
                  </a:cubicBezTo>
                  <a:cubicBezTo>
                    <a:pt x="35" y="1"/>
                    <a:pt x="5" y="0"/>
                    <a:pt x="5" y="0"/>
                  </a:cubicBezTo>
                  <a:close/>
                </a:path>
              </a:pathLst>
            </a:custGeom>
            <a:solidFill>
              <a:schemeClr val="accent2"/>
            </a:solidFill>
            <a:ln w="0">
              <a:noFill/>
            </a:ln>
          </p:spPr>
          <p:txBody>
            <a:bodyPr/>
            <a:p>
              <a:endParaRPr lang="zh-CN" altLang="en-US"/>
            </a:p>
          </p:txBody>
        </p:sp>
        <p:sp>
          <p:nvSpPr>
            <p:cNvPr id="11434" name="任意多边形 11433"/>
            <p:cNvSpPr/>
            <p:nvPr userDrawn="1"/>
          </p:nvSpPr>
          <p:spPr>
            <a:xfrm>
              <a:off x="965" y="3153"/>
              <a:ext cx="137" cy="81"/>
            </a:xfrm>
            <a:custGeom>
              <a:avLst/>
              <a:gdLst/>
              <a:ahLst/>
              <a:cxnLst/>
              <a:pathLst>
                <a:path w="27" h="16">
                  <a:moveTo>
                    <a:pt x="7" y="13"/>
                  </a:moveTo>
                  <a:cubicBezTo>
                    <a:pt x="7" y="13"/>
                    <a:pt x="18" y="16"/>
                    <a:pt x="25" y="6"/>
                  </a:cubicBezTo>
                  <a:cubicBezTo>
                    <a:pt x="27" y="2"/>
                    <a:pt x="23" y="0"/>
                    <a:pt x="17" y="1"/>
                  </a:cubicBezTo>
                  <a:cubicBezTo>
                    <a:pt x="13" y="1"/>
                    <a:pt x="14" y="11"/>
                    <a:pt x="7" y="11"/>
                  </a:cubicBezTo>
                  <a:cubicBezTo>
                    <a:pt x="0" y="11"/>
                    <a:pt x="7" y="13"/>
                    <a:pt x="7" y="13"/>
                  </a:cubicBezTo>
                  <a:close/>
                </a:path>
              </a:pathLst>
            </a:custGeom>
            <a:solidFill>
              <a:schemeClr val="accent2"/>
            </a:solidFill>
            <a:ln w="0">
              <a:noFill/>
            </a:ln>
          </p:spPr>
          <p:txBody>
            <a:bodyPr/>
            <a:p>
              <a:endParaRPr lang="zh-CN" altLang="en-US"/>
            </a:p>
          </p:txBody>
        </p:sp>
        <p:sp>
          <p:nvSpPr>
            <p:cNvPr id="11435" name="任意多边形 11434"/>
            <p:cNvSpPr/>
            <p:nvPr userDrawn="1"/>
          </p:nvSpPr>
          <p:spPr>
            <a:xfrm>
              <a:off x="960" y="3204"/>
              <a:ext cx="177" cy="86"/>
            </a:xfrm>
            <a:custGeom>
              <a:avLst/>
              <a:gdLst/>
              <a:ahLst/>
              <a:cxnLst/>
              <a:pathLst>
                <a:path w="35" h="17">
                  <a:moveTo>
                    <a:pt x="25" y="6"/>
                  </a:moveTo>
                  <a:cubicBezTo>
                    <a:pt x="20" y="12"/>
                    <a:pt x="8" y="10"/>
                    <a:pt x="8" y="10"/>
                  </a:cubicBezTo>
                  <a:cubicBezTo>
                    <a:pt x="8" y="10"/>
                    <a:pt x="0" y="9"/>
                    <a:pt x="6" y="13"/>
                  </a:cubicBezTo>
                  <a:cubicBezTo>
                    <a:pt x="11" y="17"/>
                    <a:pt x="18" y="15"/>
                    <a:pt x="27" y="12"/>
                  </a:cubicBezTo>
                  <a:cubicBezTo>
                    <a:pt x="35" y="8"/>
                    <a:pt x="31" y="0"/>
                    <a:pt x="25" y="6"/>
                  </a:cubicBezTo>
                  <a:close/>
                </a:path>
              </a:pathLst>
            </a:custGeom>
            <a:solidFill>
              <a:schemeClr val="accent2"/>
            </a:solidFill>
            <a:ln w="0">
              <a:noFill/>
            </a:ln>
          </p:spPr>
          <p:txBody>
            <a:bodyPr/>
            <a:p>
              <a:endParaRPr lang="zh-CN" altLang="en-US"/>
            </a:p>
          </p:txBody>
        </p:sp>
        <p:sp>
          <p:nvSpPr>
            <p:cNvPr id="11436" name="任意多边形 11435"/>
            <p:cNvSpPr/>
            <p:nvPr userDrawn="1"/>
          </p:nvSpPr>
          <p:spPr>
            <a:xfrm>
              <a:off x="844" y="3285"/>
              <a:ext cx="248" cy="60"/>
            </a:xfrm>
            <a:custGeom>
              <a:avLst/>
              <a:gdLst/>
              <a:ahLst/>
              <a:cxnLst/>
              <a:pathLst>
                <a:path w="49" h="12">
                  <a:moveTo>
                    <a:pt x="40" y="3"/>
                  </a:moveTo>
                  <a:cubicBezTo>
                    <a:pt x="37" y="2"/>
                    <a:pt x="36" y="0"/>
                    <a:pt x="29" y="1"/>
                  </a:cubicBezTo>
                  <a:cubicBezTo>
                    <a:pt x="13" y="4"/>
                    <a:pt x="7" y="0"/>
                    <a:pt x="7" y="0"/>
                  </a:cubicBezTo>
                  <a:cubicBezTo>
                    <a:pt x="7" y="0"/>
                    <a:pt x="0" y="3"/>
                    <a:pt x="2" y="5"/>
                  </a:cubicBezTo>
                  <a:cubicBezTo>
                    <a:pt x="5" y="7"/>
                    <a:pt x="17" y="8"/>
                    <a:pt x="20" y="8"/>
                  </a:cubicBezTo>
                  <a:cubicBezTo>
                    <a:pt x="23" y="8"/>
                    <a:pt x="34" y="12"/>
                    <a:pt x="41" y="8"/>
                  </a:cubicBezTo>
                  <a:cubicBezTo>
                    <a:pt x="49" y="4"/>
                    <a:pt x="44" y="3"/>
                    <a:pt x="40" y="3"/>
                  </a:cubicBezTo>
                  <a:close/>
                </a:path>
              </a:pathLst>
            </a:custGeom>
            <a:solidFill>
              <a:schemeClr val="accent2"/>
            </a:solidFill>
            <a:ln w="0">
              <a:noFill/>
            </a:ln>
          </p:spPr>
          <p:txBody>
            <a:bodyPr/>
            <a:p>
              <a:endParaRPr lang="zh-CN" altLang="en-US"/>
            </a:p>
          </p:txBody>
        </p:sp>
        <p:sp>
          <p:nvSpPr>
            <p:cNvPr id="11437" name="任意多边形 11436"/>
            <p:cNvSpPr/>
            <p:nvPr userDrawn="1"/>
          </p:nvSpPr>
          <p:spPr>
            <a:xfrm>
              <a:off x="869" y="3340"/>
              <a:ext cx="203" cy="56"/>
            </a:xfrm>
            <a:custGeom>
              <a:avLst/>
              <a:gdLst/>
              <a:ahLst/>
              <a:cxnLst/>
              <a:pathLst>
                <a:path w="40" h="11">
                  <a:moveTo>
                    <a:pt x="37" y="2"/>
                  </a:moveTo>
                  <a:cubicBezTo>
                    <a:pt x="34" y="4"/>
                    <a:pt x="30" y="4"/>
                    <a:pt x="26" y="4"/>
                  </a:cubicBezTo>
                  <a:cubicBezTo>
                    <a:pt x="23" y="4"/>
                    <a:pt x="16" y="2"/>
                    <a:pt x="13" y="3"/>
                  </a:cubicBezTo>
                  <a:cubicBezTo>
                    <a:pt x="10" y="4"/>
                    <a:pt x="1" y="2"/>
                    <a:pt x="1" y="2"/>
                  </a:cubicBezTo>
                  <a:cubicBezTo>
                    <a:pt x="0" y="11"/>
                    <a:pt x="30" y="10"/>
                    <a:pt x="35" y="8"/>
                  </a:cubicBezTo>
                  <a:cubicBezTo>
                    <a:pt x="40" y="5"/>
                    <a:pt x="40" y="0"/>
                    <a:pt x="37" y="2"/>
                  </a:cubicBezTo>
                  <a:close/>
                </a:path>
              </a:pathLst>
            </a:custGeom>
            <a:solidFill>
              <a:schemeClr val="accent2"/>
            </a:solidFill>
            <a:ln w="0">
              <a:noFill/>
            </a:ln>
          </p:spPr>
          <p:txBody>
            <a:bodyPr/>
            <a:p>
              <a:endParaRPr lang="zh-CN" altLang="en-US"/>
            </a:p>
          </p:txBody>
        </p:sp>
        <p:sp>
          <p:nvSpPr>
            <p:cNvPr id="11438" name="任意多边形 11437"/>
            <p:cNvSpPr/>
            <p:nvPr userDrawn="1"/>
          </p:nvSpPr>
          <p:spPr>
            <a:xfrm>
              <a:off x="859" y="3386"/>
              <a:ext cx="207" cy="172"/>
            </a:xfrm>
            <a:custGeom>
              <a:avLst/>
              <a:gdLst/>
              <a:ahLst/>
              <a:cxnLst/>
              <a:pathLst>
                <a:path w="41" h="34">
                  <a:moveTo>
                    <a:pt x="28" y="9"/>
                  </a:moveTo>
                  <a:cubicBezTo>
                    <a:pt x="28" y="6"/>
                    <a:pt x="14" y="0"/>
                    <a:pt x="13" y="6"/>
                  </a:cubicBezTo>
                  <a:cubicBezTo>
                    <a:pt x="11" y="12"/>
                    <a:pt x="4" y="15"/>
                    <a:pt x="4" y="15"/>
                  </a:cubicBezTo>
                  <a:cubicBezTo>
                    <a:pt x="0" y="16"/>
                    <a:pt x="0" y="16"/>
                    <a:pt x="1" y="19"/>
                  </a:cubicBezTo>
                  <a:cubicBezTo>
                    <a:pt x="1" y="22"/>
                    <a:pt x="4" y="24"/>
                    <a:pt x="9" y="19"/>
                  </a:cubicBezTo>
                  <a:cubicBezTo>
                    <a:pt x="17" y="10"/>
                    <a:pt x="17" y="26"/>
                    <a:pt x="17" y="27"/>
                  </a:cubicBezTo>
                  <a:cubicBezTo>
                    <a:pt x="18" y="29"/>
                    <a:pt x="19" y="34"/>
                    <a:pt x="21" y="30"/>
                  </a:cubicBezTo>
                  <a:cubicBezTo>
                    <a:pt x="22" y="26"/>
                    <a:pt x="25" y="14"/>
                    <a:pt x="29" y="19"/>
                  </a:cubicBezTo>
                  <a:cubicBezTo>
                    <a:pt x="35" y="27"/>
                    <a:pt x="41" y="19"/>
                    <a:pt x="39" y="19"/>
                  </a:cubicBezTo>
                  <a:cubicBezTo>
                    <a:pt x="38" y="18"/>
                    <a:pt x="28" y="13"/>
                    <a:pt x="28" y="9"/>
                  </a:cubicBezTo>
                  <a:close/>
                </a:path>
              </a:pathLst>
            </a:custGeom>
            <a:solidFill>
              <a:schemeClr val="accent2"/>
            </a:solidFill>
            <a:ln w="0">
              <a:noFill/>
            </a:ln>
          </p:spPr>
          <p:txBody>
            <a:bodyPr/>
            <a:p>
              <a:endParaRPr lang="zh-CN" altLang="en-US"/>
            </a:p>
          </p:txBody>
        </p:sp>
        <p:sp>
          <p:nvSpPr>
            <p:cNvPr id="11439" name="任意多边形 11438"/>
            <p:cNvSpPr/>
            <p:nvPr userDrawn="1"/>
          </p:nvSpPr>
          <p:spPr>
            <a:xfrm>
              <a:off x="996" y="3305"/>
              <a:ext cx="126" cy="318"/>
            </a:xfrm>
            <a:custGeom>
              <a:avLst/>
              <a:gdLst/>
              <a:ahLst/>
              <a:cxnLst/>
              <a:pathLst>
                <a:path w="25" h="63">
                  <a:moveTo>
                    <a:pt x="22" y="2"/>
                  </a:moveTo>
                  <a:cubicBezTo>
                    <a:pt x="22" y="2"/>
                    <a:pt x="20" y="15"/>
                    <a:pt x="18" y="17"/>
                  </a:cubicBezTo>
                  <a:cubicBezTo>
                    <a:pt x="15" y="19"/>
                    <a:pt x="10" y="20"/>
                    <a:pt x="7" y="20"/>
                  </a:cubicBezTo>
                  <a:cubicBezTo>
                    <a:pt x="4" y="19"/>
                    <a:pt x="4" y="22"/>
                    <a:pt x="7" y="23"/>
                  </a:cubicBezTo>
                  <a:cubicBezTo>
                    <a:pt x="10" y="24"/>
                    <a:pt x="17" y="29"/>
                    <a:pt x="17" y="34"/>
                  </a:cubicBezTo>
                  <a:cubicBezTo>
                    <a:pt x="17" y="40"/>
                    <a:pt x="17" y="44"/>
                    <a:pt x="12" y="45"/>
                  </a:cubicBezTo>
                  <a:cubicBezTo>
                    <a:pt x="6" y="46"/>
                    <a:pt x="0" y="47"/>
                    <a:pt x="0" y="55"/>
                  </a:cubicBezTo>
                  <a:cubicBezTo>
                    <a:pt x="0" y="55"/>
                    <a:pt x="3" y="57"/>
                    <a:pt x="5" y="58"/>
                  </a:cubicBezTo>
                  <a:cubicBezTo>
                    <a:pt x="8" y="58"/>
                    <a:pt x="14" y="61"/>
                    <a:pt x="16" y="62"/>
                  </a:cubicBezTo>
                  <a:cubicBezTo>
                    <a:pt x="18" y="63"/>
                    <a:pt x="23" y="61"/>
                    <a:pt x="23" y="57"/>
                  </a:cubicBezTo>
                  <a:cubicBezTo>
                    <a:pt x="24" y="52"/>
                    <a:pt x="24" y="20"/>
                    <a:pt x="25" y="14"/>
                  </a:cubicBezTo>
                  <a:cubicBezTo>
                    <a:pt x="25" y="9"/>
                    <a:pt x="25" y="3"/>
                    <a:pt x="25" y="2"/>
                  </a:cubicBezTo>
                  <a:cubicBezTo>
                    <a:pt x="25" y="1"/>
                    <a:pt x="22" y="0"/>
                    <a:pt x="22" y="2"/>
                  </a:cubicBezTo>
                  <a:close/>
                </a:path>
              </a:pathLst>
            </a:custGeom>
            <a:solidFill>
              <a:schemeClr val="accent2"/>
            </a:solidFill>
            <a:ln w="0">
              <a:noFill/>
            </a:ln>
          </p:spPr>
          <p:txBody>
            <a:bodyPr/>
            <a:p>
              <a:endParaRPr lang="zh-CN" altLang="en-US"/>
            </a:p>
          </p:txBody>
        </p:sp>
      </p:grpSp>
      <p:grpSp>
        <p:nvGrpSpPr>
          <p:cNvPr id="11440" name="组合 11439"/>
          <p:cNvGrpSpPr/>
          <p:nvPr/>
        </p:nvGrpSpPr>
        <p:grpSpPr>
          <a:xfrm>
            <a:off x="1066800" y="5562600"/>
            <a:ext cx="533400" cy="492125"/>
            <a:chOff x="96" y="2784"/>
            <a:chExt cx="1062" cy="981"/>
          </a:xfrm>
        </p:grpSpPr>
        <p:sp>
          <p:nvSpPr>
            <p:cNvPr id="11441" name="任意多边形 11440"/>
            <p:cNvSpPr/>
            <p:nvPr userDrawn="1"/>
          </p:nvSpPr>
          <p:spPr>
            <a:xfrm>
              <a:off x="121" y="2784"/>
              <a:ext cx="207" cy="81"/>
            </a:xfrm>
            <a:custGeom>
              <a:avLst/>
              <a:gdLst/>
              <a:ahLst/>
              <a:cxnLst/>
              <a:pathLst>
                <a:path w="41" h="16">
                  <a:moveTo>
                    <a:pt x="30" y="12"/>
                  </a:moveTo>
                  <a:cubicBezTo>
                    <a:pt x="34" y="11"/>
                    <a:pt x="36" y="10"/>
                    <a:pt x="37" y="10"/>
                  </a:cubicBezTo>
                  <a:cubicBezTo>
                    <a:pt x="37" y="10"/>
                    <a:pt x="38" y="9"/>
                    <a:pt x="38" y="9"/>
                  </a:cubicBezTo>
                  <a:cubicBezTo>
                    <a:pt x="41" y="6"/>
                    <a:pt x="37" y="1"/>
                    <a:pt x="31" y="1"/>
                  </a:cubicBezTo>
                  <a:cubicBezTo>
                    <a:pt x="31" y="1"/>
                    <a:pt x="0" y="0"/>
                    <a:pt x="8" y="11"/>
                  </a:cubicBezTo>
                  <a:cubicBezTo>
                    <a:pt x="8" y="11"/>
                    <a:pt x="15" y="16"/>
                    <a:pt x="30" y="12"/>
                  </a:cubicBezTo>
                  <a:close/>
                </a:path>
              </a:pathLst>
            </a:custGeom>
            <a:solidFill>
              <a:schemeClr val="accent2"/>
            </a:solidFill>
            <a:ln w="0">
              <a:noFill/>
            </a:ln>
          </p:spPr>
          <p:txBody>
            <a:bodyPr/>
            <a:p>
              <a:endParaRPr lang="zh-CN" altLang="en-US"/>
            </a:p>
          </p:txBody>
        </p:sp>
        <p:sp>
          <p:nvSpPr>
            <p:cNvPr id="11442" name="任意多边形 11441"/>
            <p:cNvSpPr>
              <a:spLocks noEditPoints="1"/>
            </p:cNvSpPr>
            <p:nvPr userDrawn="1"/>
          </p:nvSpPr>
          <p:spPr>
            <a:xfrm>
              <a:off x="96" y="2789"/>
              <a:ext cx="1062" cy="976"/>
            </a:xfrm>
            <a:custGeom>
              <a:avLst/>
              <a:gdLst/>
              <a:ahLst/>
              <a:cxnLst/>
              <a:pathLst>
                <a:path w="210" h="193">
                  <a:moveTo>
                    <a:pt x="186" y="166"/>
                  </a:moveTo>
                  <a:cubicBezTo>
                    <a:pt x="167" y="166"/>
                    <a:pt x="163" y="155"/>
                    <a:pt x="163" y="155"/>
                  </a:cubicBezTo>
                  <a:cubicBezTo>
                    <a:pt x="163" y="155"/>
                    <a:pt x="162" y="147"/>
                    <a:pt x="154" y="145"/>
                  </a:cubicBezTo>
                  <a:cubicBezTo>
                    <a:pt x="135" y="140"/>
                    <a:pt x="147" y="128"/>
                    <a:pt x="152" y="125"/>
                  </a:cubicBezTo>
                  <a:cubicBezTo>
                    <a:pt x="157" y="123"/>
                    <a:pt x="154" y="122"/>
                    <a:pt x="150" y="120"/>
                  </a:cubicBezTo>
                  <a:cubicBezTo>
                    <a:pt x="142" y="115"/>
                    <a:pt x="141" y="109"/>
                    <a:pt x="142" y="99"/>
                  </a:cubicBezTo>
                  <a:cubicBezTo>
                    <a:pt x="142" y="88"/>
                    <a:pt x="149" y="91"/>
                    <a:pt x="149" y="91"/>
                  </a:cubicBezTo>
                  <a:cubicBezTo>
                    <a:pt x="149" y="91"/>
                    <a:pt x="160" y="96"/>
                    <a:pt x="165" y="93"/>
                  </a:cubicBezTo>
                  <a:cubicBezTo>
                    <a:pt x="169" y="91"/>
                    <a:pt x="167" y="88"/>
                    <a:pt x="165" y="89"/>
                  </a:cubicBezTo>
                  <a:cubicBezTo>
                    <a:pt x="163" y="91"/>
                    <a:pt x="148" y="89"/>
                    <a:pt x="146" y="82"/>
                  </a:cubicBezTo>
                  <a:cubicBezTo>
                    <a:pt x="144" y="74"/>
                    <a:pt x="150" y="78"/>
                    <a:pt x="151" y="78"/>
                  </a:cubicBezTo>
                  <a:cubicBezTo>
                    <a:pt x="153" y="79"/>
                    <a:pt x="153" y="81"/>
                    <a:pt x="157" y="83"/>
                  </a:cubicBezTo>
                  <a:cubicBezTo>
                    <a:pt x="168" y="88"/>
                    <a:pt x="162" y="82"/>
                    <a:pt x="162" y="82"/>
                  </a:cubicBezTo>
                  <a:cubicBezTo>
                    <a:pt x="162" y="82"/>
                    <a:pt x="162" y="82"/>
                    <a:pt x="157" y="77"/>
                  </a:cubicBezTo>
                  <a:cubicBezTo>
                    <a:pt x="152" y="71"/>
                    <a:pt x="145" y="73"/>
                    <a:pt x="139" y="73"/>
                  </a:cubicBezTo>
                  <a:cubicBezTo>
                    <a:pt x="133" y="73"/>
                    <a:pt x="135" y="78"/>
                    <a:pt x="135" y="78"/>
                  </a:cubicBezTo>
                  <a:cubicBezTo>
                    <a:pt x="135" y="78"/>
                    <a:pt x="134" y="88"/>
                    <a:pt x="133" y="106"/>
                  </a:cubicBezTo>
                  <a:cubicBezTo>
                    <a:pt x="132" y="124"/>
                    <a:pt x="129" y="126"/>
                    <a:pt x="128" y="125"/>
                  </a:cubicBezTo>
                  <a:cubicBezTo>
                    <a:pt x="127" y="123"/>
                    <a:pt x="125" y="114"/>
                    <a:pt x="125" y="111"/>
                  </a:cubicBezTo>
                  <a:cubicBezTo>
                    <a:pt x="125" y="108"/>
                    <a:pt x="123" y="97"/>
                    <a:pt x="124" y="84"/>
                  </a:cubicBezTo>
                  <a:cubicBezTo>
                    <a:pt x="125" y="72"/>
                    <a:pt x="128" y="77"/>
                    <a:pt x="120" y="74"/>
                  </a:cubicBezTo>
                  <a:cubicBezTo>
                    <a:pt x="111" y="71"/>
                    <a:pt x="116" y="67"/>
                    <a:pt x="118" y="67"/>
                  </a:cubicBezTo>
                  <a:cubicBezTo>
                    <a:pt x="121" y="67"/>
                    <a:pt x="125" y="69"/>
                    <a:pt x="126" y="67"/>
                  </a:cubicBezTo>
                  <a:cubicBezTo>
                    <a:pt x="127" y="59"/>
                    <a:pt x="128" y="52"/>
                    <a:pt x="124" y="51"/>
                  </a:cubicBezTo>
                  <a:cubicBezTo>
                    <a:pt x="115" y="47"/>
                    <a:pt x="119" y="45"/>
                    <a:pt x="122" y="44"/>
                  </a:cubicBezTo>
                  <a:cubicBezTo>
                    <a:pt x="125" y="43"/>
                    <a:pt x="126" y="35"/>
                    <a:pt x="121" y="37"/>
                  </a:cubicBezTo>
                  <a:cubicBezTo>
                    <a:pt x="112" y="40"/>
                    <a:pt x="113" y="32"/>
                    <a:pt x="115" y="31"/>
                  </a:cubicBezTo>
                  <a:cubicBezTo>
                    <a:pt x="117" y="30"/>
                    <a:pt x="120" y="32"/>
                    <a:pt x="119" y="24"/>
                  </a:cubicBezTo>
                  <a:cubicBezTo>
                    <a:pt x="117" y="17"/>
                    <a:pt x="124" y="14"/>
                    <a:pt x="126" y="21"/>
                  </a:cubicBezTo>
                  <a:cubicBezTo>
                    <a:pt x="127" y="28"/>
                    <a:pt x="130" y="42"/>
                    <a:pt x="132" y="39"/>
                  </a:cubicBezTo>
                  <a:cubicBezTo>
                    <a:pt x="134" y="35"/>
                    <a:pt x="138" y="22"/>
                    <a:pt x="142" y="16"/>
                  </a:cubicBezTo>
                  <a:cubicBezTo>
                    <a:pt x="145" y="10"/>
                    <a:pt x="150" y="15"/>
                    <a:pt x="149" y="18"/>
                  </a:cubicBezTo>
                  <a:cubicBezTo>
                    <a:pt x="144" y="33"/>
                    <a:pt x="152" y="34"/>
                    <a:pt x="152" y="34"/>
                  </a:cubicBezTo>
                  <a:cubicBezTo>
                    <a:pt x="152" y="34"/>
                    <a:pt x="151" y="36"/>
                    <a:pt x="147" y="36"/>
                  </a:cubicBezTo>
                  <a:cubicBezTo>
                    <a:pt x="137" y="35"/>
                    <a:pt x="141" y="41"/>
                    <a:pt x="145" y="43"/>
                  </a:cubicBezTo>
                  <a:cubicBezTo>
                    <a:pt x="154" y="46"/>
                    <a:pt x="148" y="48"/>
                    <a:pt x="143" y="48"/>
                  </a:cubicBezTo>
                  <a:cubicBezTo>
                    <a:pt x="139" y="48"/>
                    <a:pt x="136" y="50"/>
                    <a:pt x="135" y="55"/>
                  </a:cubicBezTo>
                  <a:cubicBezTo>
                    <a:pt x="132" y="70"/>
                    <a:pt x="144" y="67"/>
                    <a:pt x="144" y="67"/>
                  </a:cubicBezTo>
                  <a:cubicBezTo>
                    <a:pt x="162" y="72"/>
                    <a:pt x="189" y="69"/>
                    <a:pt x="189" y="69"/>
                  </a:cubicBezTo>
                  <a:cubicBezTo>
                    <a:pt x="209" y="75"/>
                    <a:pt x="200" y="45"/>
                    <a:pt x="199" y="29"/>
                  </a:cubicBezTo>
                  <a:cubicBezTo>
                    <a:pt x="197" y="13"/>
                    <a:pt x="195" y="5"/>
                    <a:pt x="181" y="2"/>
                  </a:cubicBezTo>
                  <a:cubicBezTo>
                    <a:pt x="168" y="0"/>
                    <a:pt x="90" y="1"/>
                    <a:pt x="90" y="1"/>
                  </a:cubicBezTo>
                  <a:cubicBezTo>
                    <a:pt x="87" y="2"/>
                    <a:pt x="56" y="1"/>
                    <a:pt x="56" y="1"/>
                  </a:cubicBezTo>
                  <a:cubicBezTo>
                    <a:pt x="56" y="1"/>
                    <a:pt x="54" y="8"/>
                    <a:pt x="56" y="8"/>
                  </a:cubicBezTo>
                  <a:cubicBezTo>
                    <a:pt x="61" y="8"/>
                    <a:pt x="80" y="9"/>
                    <a:pt x="80" y="9"/>
                  </a:cubicBezTo>
                  <a:cubicBezTo>
                    <a:pt x="81" y="9"/>
                    <a:pt x="90" y="8"/>
                    <a:pt x="85" y="12"/>
                  </a:cubicBezTo>
                  <a:cubicBezTo>
                    <a:pt x="80" y="16"/>
                    <a:pt x="69" y="16"/>
                    <a:pt x="62" y="16"/>
                  </a:cubicBezTo>
                  <a:cubicBezTo>
                    <a:pt x="47" y="15"/>
                    <a:pt x="54" y="22"/>
                    <a:pt x="60" y="22"/>
                  </a:cubicBezTo>
                  <a:cubicBezTo>
                    <a:pt x="78" y="22"/>
                    <a:pt x="82" y="26"/>
                    <a:pt x="74" y="27"/>
                  </a:cubicBezTo>
                  <a:cubicBezTo>
                    <a:pt x="67" y="28"/>
                    <a:pt x="65" y="28"/>
                    <a:pt x="58" y="29"/>
                  </a:cubicBezTo>
                  <a:cubicBezTo>
                    <a:pt x="2" y="38"/>
                    <a:pt x="21" y="23"/>
                    <a:pt x="26" y="23"/>
                  </a:cubicBezTo>
                  <a:cubicBezTo>
                    <a:pt x="49" y="23"/>
                    <a:pt x="44" y="15"/>
                    <a:pt x="38" y="17"/>
                  </a:cubicBezTo>
                  <a:cubicBezTo>
                    <a:pt x="32" y="18"/>
                    <a:pt x="12" y="11"/>
                    <a:pt x="9" y="24"/>
                  </a:cubicBezTo>
                  <a:cubicBezTo>
                    <a:pt x="7" y="37"/>
                    <a:pt x="15" y="103"/>
                    <a:pt x="13" y="115"/>
                  </a:cubicBezTo>
                  <a:cubicBezTo>
                    <a:pt x="0" y="193"/>
                    <a:pt x="71" y="176"/>
                    <a:pt x="71" y="176"/>
                  </a:cubicBezTo>
                  <a:cubicBezTo>
                    <a:pt x="56" y="164"/>
                    <a:pt x="62" y="153"/>
                    <a:pt x="61" y="146"/>
                  </a:cubicBezTo>
                  <a:cubicBezTo>
                    <a:pt x="57" y="125"/>
                    <a:pt x="55" y="122"/>
                    <a:pt x="51" y="124"/>
                  </a:cubicBezTo>
                  <a:cubicBezTo>
                    <a:pt x="43" y="128"/>
                    <a:pt x="44" y="130"/>
                    <a:pt x="45" y="133"/>
                  </a:cubicBezTo>
                  <a:cubicBezTo>
                    <a:pt x="51" y="151"/>
                    <a:pt x="37" y="137"/>
                    <a:pt x="37" y="137"/>
                  </a:cubicBezTo>
                  <a:cubicBezTo>
                    <a:pt x="35" y="138"/>
                    <a:pt x="34" y="142"/>
                    <a:pt x="35" y="145"/>
                  </a:cubicBezTo>
                  <a:cubicBezTo>
                    <a:pt x="47" y="168"/>
                    <a:pt x="36" y="162"/>
                    <a:pt x="33" y="158"/>
                  </a:cubicBezTo>
                  <a:cubicBezTo>
                    <a:pt x="22" y="142"/>
                    <a:pt x="33" y="133"/>
                    <a:pt x="32" y="128"/>
                  </a:cubicBezTo>
                  <a:cubicBezTo>
                    <a:pt x="27" y="108"/>
                    <a:pt x="42" y="100"/>
                    <a:pt x="44" y="97"/>
                  </a:cubicBezTo>
                  <a:cubicBezTo>
                    <a:pt x="46" y="93"/>
                    <a:pt x="45" y="92"/>
                    <a:pt x="46" y="86"/>
                  </a:cubicBezTo>
                  <a:cubicBezTo>
                    <a:pt x="48" y="72"/>
                    <a:pt x="55" y="79"/>
                    <a:pt x="55" y="84"/>
                  </a:cubicBezTo>
                  <a:cubicBezTo>
                    <a:pt x="53" y="100"/>
                    <a:pt x="63" y="88"/>
                    <a:pt x="67" y="83"/>
                  </a:cubicBezTo>
                  <a:cubicBezTo>
                    <a:pt x="78" y="68"/>
                    <a:pt x="77" y="84"/>
                    <a:pt x="75" y="87"/>
                  </a:cubicBezTo>
                  <a:cubicBezTo>
                    <a:pt x="72" y="89"/>
                    <a:pt x="71" y="93"/>
                    <a:pt x="71" y="95"/>
                  </a:cubicBezTo>
                  <a:cubicBezTo>
                    <a:pt x="74" y="103"/>
                    <a:pt x="69" y="111"/>
                    <a:pt x="67" y="112"/>
                  </a:cubicBezTo>
                  <a:cubicBezTo>
                    <a:pt x="66" y="112"/>
                    <a:pt x="61" y="114"/>
                    <a:pt x="61" y="121"/>
                  </a:cubicBezTo>
                  <a:cubicBezTo>
                    <a:pt x="61" y="127"/>
                    <a:pt x="69" y="139"/>
                    <a:pt x="69" y="143"/>
                  </a:cubicBezTo>
                  <a:cubicBezTo>
                    <a:pt x="69" y="178"/>
                    <a:pt x="84" y="181"/>
                    <a:pt x="91" y="180"/>
                  </a:cubicBezTo>
                  <a:cubicBezTo>
                    <a:pt x="98" y="179"/>
                    <a:pt x="159" y="177"/>
                    <a:pt x="185" y="175"/>
                  </a:cubicBezTo>
                  <a:cubicBezTo>
                    <a:pt x="210" y="173"/>
                    <a:pt x="193" y="166"/>
                    <a:pt x="186" y="166"/>
                  </a:cubicBezTo>
                  <a:close/>
                  <a:moveTo>
                    <a:pt x="165" y="60"/>
                  </a:moveTo>
                  <a:cubicBezTo>
                    <a:pt x="203" y="61"/>
                    <a:pt x="185" y="64"/>
                    <a:pt x="182" y="66"/>
                  </a:cubicBezTo>
                  <a:cubicBezTo>
                    <a:pt x="178" y="68"/>
                    <a:pt x="182" y="66"/>
                    <a:pt x="167" y="65"/>
                  </a:cubicBezTo>
                  <a:cubicBezTo>
                    <a:pt x="152" y="65"/>
                    <a:pt x="165" y="60"/>
                    <a:pt x="165" y="60"/>
                  </a:cubicBezTo>
                  <a:close/>
                  <a:moveTo>
                    <a:pt x="114" y="50"/>
                  </a:moveTo>
                  <a:cubicBezTo>
                    <a:pt x="121" y="55"/>
                    <a:pt x="113" y="61"/>
                    <a:pt x="113" y="61"/>
                  </a:cubicBezTo>
                  <a:cubicBezTo>
                    <a:pt x="113" y="61"/>
                    <a:pt x="108" y="70"/>
                    <a:pt x="112" y="78"/>
                  </a:cubicBezTo>
                  <a:cubicBezTo>
                    <a:pt x="116" y="87"/>
                    <a:pt x="116" y="97"/>
                    <a:pt x="108" y="87"/>
                  </a:cubicBezTo>
                  <a:cubicBezTo>
                    <a:pt x="100" y="78"/>
                    <a:pt x="105" y="58"/>
                    <a:pt x="107" y="53"/>
                  </a:cubicBezTo>
                  <a:cubicBezTo>
                    <a:pt x="107" y="53"/>
                    <a:pt x="107" y="44"/>
                    <a:pt x="114" y="50"/>
                  </a:cubicBezTo>
                  <a:close/>
                  <a:moveTo>
                    <a:pt x="83" y="29"/>
                  </a:moveTo>
                  <a:cubicBezTo>
                    <a:pt x="83" y="25"/>
                    <a:pt x="89" y="26"/>
                    <a:pt x="89" y="26"/>
                  </a:cubicBezTo>
                  <a:cubicBezTo>
                    <a:pt x="89" y="26"/>
                    <a:pt x="99" y="30"/>
                    <a:pt x="104" y="30"/>
                  </a:cubicBezTo>
                  <a:cubicBezTo>
                    <a:pt x="108" y="29"/>
                    <a:pt x="114" y="35"/>
                    <a:pt x="105" y="35"/>
                  </a:cubicBezTo>
                  <a:cubicBezTo>
                    <a:pt x="96" y="35"/>
                    <a:pt x="82" y="39"/>
                    <a:pt x="83" y="29"/>
                  </a:cubicBezTo>
                  <a:close/>
                  <a:moveTo>
                    <a:pt x="61" y="72"/>
                  </a:moveTo>
                  <a:cubicBezTo>
                    <a:pt x="55" y="72"/>
                    <a:pt x="16" y="87"/>
                    <a:pt x="16" y="48"/>
                  </a:cubicBezTo>
                  <a:cubicBezTo>
                    <a:pt x="16" y="39"/>
                    <a:pt x="14" y="31"/>
                    <a:pt x="24" y="37"/>
                  </a:cubicBezTo>
                  <a:cubicBezTo>
                    <a:pt x="35" y="42"/>
                    <a:pt x="25" y="42"/>
                    <a:pt x="49" y="40"/>
                  </a:cubicBezTo>
                  <a:cubicBezTo>
                    <a:pt x="49" y="40"/>
                    <a:pt x="66" y="41"/>
                    <a:pt x="68" y="40"/>
                  </a:cubicBezTo>
                  <a:cubicBezTo>
                    <a:pt x="71" y="38"/>
                    <a:pt x="69" y="34"/>
                    <a:pt x="74" y="34"/>
                  </a:cubicBezTo>
                  <a:cubicBezTo>
                    <a:pt x="80" y="34"/>
                    <a:pt x="79" y="40"/>
                    <a:pt x="79" y="40"/>
                  </a:cubicBezTo>
                  <a:cubicBezTo>
                    <a:pt x="79" y="40"/>
                    <a:pt x="74" y="46"/>
                    <a:pt x="109" y="41"/>
                  </a:cubicBezTo>
                  <a:cubicBezTo>
                    <a:pt x="113" y="41"/>
                    <a:pt x="117" y="45"/>
                    <a:pt x="108" y="45"/>
                  </a:cubicBezTo>
                  <a:cubicBezTo>
                    <a:pt x="104" y="45"/>
                    <a:pt x="97" y="48"/>
                    <a:pt x="100" y="53"/>
                  </a:cubicBezTo>
                  <a:cubicBezTo>
                    <a:pt x="102" y="58"/>
                    <a:pt x="99" y="93"/>
                    <a:pt x="99" y="93"/>
                  </a:cubicBezTo>
                  <a:cubicBezTo>
                    <a:pt x="99" y="93"/>
                    <a:pt x="97" y="100"/>
                    <a:pt x="94" y="90"/>
                  </a:cubicBezTo>
                  <a:cubicBezTo>
                    <a:pt x="93" y="86"/>
                    <a:pt x="94" y="53"/>
                    <a:pt x="93" y="51"/>
                  </a:cubicBezTo>
                  <a:cubicBezTo>
                    <a:pt x="93" y="48"/>
                    <a:pt x="77" y="45"/>
                    <a:pt x="77" y="57"/>
                  </a:cubicBezTo>
                  <a:cubicBezTo>
                    <a:pt x="77" y="68"/>
                    <a:pt x="73" y="71"/>
                    <a:pt x="61" y="72"/>
                  </a:cubicBezTo>
                  <a:close/>
                  <a:moveTo>
                    <a:pt x="85" y="84"/>
                  </a:moveTo>
                  <a:cubicBezTo>
                    <a:pt x="82" y="88"/>
                    <a:pt x="78" y="90"/>
                    <a:pt x="80" y="82"/>
                  </a:cubicBezTo>
                  <a:cubicBezTo>
                    <a:pt x="81" y="74"/>
                    <a:pt x="83" y="63"/>
                    <a:pt x="83" y="57"/>
                  </a:cubicBezTo>
                  <a:cubicBezTo>
                    <a:pt x="83" y="57"/>
                    <a:pt x="87" y="50"/>
                    <a:pt x="88" y="58"/>
                  </a:cubicBezTo>
                  <a:cubicBezTo>
                    <a:pt x="89" y="66"/>
                    <a:pt x="87" y="81"/>
                    <a:pt x="85" y="84"/>
                  </a:cubicBezTo>
                  <a:close/>
                  <a:moveTo>
                    <a:pt x="102" y="145"/>
                  </a:moveTo>
                  <a:cubicBezTo>
                    <a:pt x="78" y="144"/>
                    <a:pt x="77" y="148"/>
                    <a:pt x="77" y="117"/>
                  </a:cubicBezTo>
                  <a:cubicBezTo>
                    <a:pt x="77" y="86"/>
                    <a:pt x="81" y="93"/>
                    <a:pt x="82" y="96"/>
                  </a:cubicBezTo>
                  <a:cubicBezTo>
                    <a:pt x="82" y="96"/>
                    <a:pt x="90" y="116"/>
                    <a:pt x="111" y="101"/>
                  </a:cubicBezTo>
                  <a:cubicBezTo>
                    <a:pt x="114" y="98"/>
                    <a:pt x="116" y="96"/>
                    <a:pt x="117" y="106"/>
                  </a:cubicBezTo>
                  <a:cubicBezTo>
                    <a:pt x="117" y="117"/>
                    <a:pt x="127" y="145"/>
                    <a:pt x="102" y="145"/>
                  </a:cubicBezTo>
                  <a:close/>
                </a:path>
              </a:pathLst>
            </a:custGeom>
            <a:solidFill>
              <a:schemeClr val="accent2"/>
            </a:solidFill>
            <a:ln w="0">
              <a:noFill/>
            </a:ln>
          </p:spPr>
          <p:txBody>
            <a:bodyPr/>
            <a:p>
              <a:endParaRPr lang="zh-CN" altLang="en-US"/>
            </a:p>
          </p:txBody>
        </p:sp>
        <p:sp>
          <p:nvSpPr>
            <p:cNvPr id="11443" name="任意多边形 11442"/>
            <p:cNvSpPr/>
            <p:nvPr userDrawn="1"/>
          </p:nvSpPr>
          <p:spPr>
            <a:xfrm>
              <a:off x="348" y="3254"/>
              <a:ext cx="86" cy="102"/>
            </a:xfrm>
            <a:custGeom>
              <a:avLst/>
              <a:gdLst/>
              <a:ahLst/>
              <a:cxnLst/>
              <a:pathLst>
                <a:path w="17" h="20">
                  <a:moveTo>
                    <a:pt x="14" y="5"/>
                  </a:moveTo>
                  <a:cubicBezTo>
                    <a:pt x="13" y="0"/>
                    <a:pt x="0" y="8"/>
                    <a:pt x="9" y="20"/>
                  </a:cubicBezTo>
                  <a:cubicBezTo>
                    <a:pt x="9" y="20"/>
                    <a:pt x="17" y="17"/>
                    <a:pt x="14" y="5"/>
                  </a:cubicBezTo>
                  <a:close/>
                </a:path>
              </a:pathLst>
            </a:custGeom>
            <a:solidFill>
              <a:schemeClr val="accent2"/>
            </a:solidFill>
            <a:ln w="0">
              <a:noFill/>
            </a:ln>
          </p:spPr>
          <p:txBody>
            <a:bodyPr/>
            <a:p>
              <a:endParaRPr lang="zh-CN" altLang="en-US"/>
            </a:p>
          </p:txBody>
        </p:sp>
        <p:sp>
          <p:nvSpPr>
            <p:cNvPr id="11444" name="任意多边形 11443"/>
            <p:cNvSpPr/>
            <p:nvPr userDrawn="1"/>
          </p:nvSpPr>
          <p:spPr>
            <a:xfrm>
              <a:off x="267" y="3295"/>
              <a:ext cx="76" cy="136"/>
            </a:xfrm>
            <a:custGeom>
              <a:avLst/>
              <a:gdLst/>
              <a:ahLst/>
              <a:cxnLst/>
              <a:pathLst>
                <a:path w="15" h="27">
                  <a:moveTo>
                    <a:pt x="7" y="10"/>
                  </a:moveTo>
                  <a:cubicBezTo>
                    <a:pt x="0" y="19"/>
                    <a:pt x="2" y="23"/>
                    <a:pt x="4" y="25"/>
                  </a:cubicBezTo>
                  <a:cubicBezTo>
                    <a:pt x="7" y="27"/>
                    <a:pt x="11" y="26"/>
                    <a:pt x="15" y="16"/>
                  </a:cubicBezTo>
                  <a:cubicBezTo>
                    <a:pt x="15" y="16"/>
                    <a:pt x="12" y="11"/>
                    <a:pt x="13" y="8"/>
                  </a:cubicBezTo>
                  <a:cubicBezTo>
                    <a:pt x="15" y="6"/>
                    <a:pt x="14" y="0"/>
                    <a:pt x="7" y="10"/>
                  </a:cubicBezTo>
                  <a:close/>
                </a:path>
              </a:pathLst>
            </a:custGeom>
            <a:solidFill>
              <a:schemeClr val="accent2"/>
            </a:solidFill>
            <a:ln w="0">
              <a:noFill/>
            </a:ln>
          </p:spPr>
          <p:txBody>
            <a:bodyPr/>
            <a:p>
              <a:endParaRPr lang="zh-CN" altLang="en-US"/>
            </a:p>
          </p:txBody>
        </p:sp>
        <p:sp>
          <p:nvSpPr>
            <p:cNvPr id="11445" name="任意多边形 11444"/>
            <p:cNvSpPr/>
            <p:nvPr userDrawn="1"/>
          </p:nvSpPr>
          <p:spPr>
            <a:xfrm>
              <a:off x="222" y="3022"/>
              <a:ext cx="243" cy="116"/>
            </a:xfrm>
            <a:custGeom>
              <a:avLst/>
              <a:gdLst/>
              <a:ahLst/>
              <a:cxnLst/>
              <a:pathLst>
                <a:path w="48" h="23">
                  <a:moveTo>
                    <a:pt x="40" y="2"/>
                  </a:moveTo>
                  <a:cubicBezTo>
                    <a:pt x="38" y="3"/>
                    <a:pt x="9" y="1"/>
                    <a:pt x="9" y="1"/>
                  </a:cubicBezTo>
                  <a:cubicBezTo>
                    <a:pt x="5" y="1"/>
                    <a:pt x="1" y="0"/>
                    <a:pt x="1" y="9"/>
                  </a:cubicBezTo>
                  <a:cubicBezTo>
                    <a:pt x="0" y="23"/>
                    <a:pt x="17" y="21"/>
                    <a:pt x="22" y="21"/>
                  </a:cubicBezTo>
                  <a:cubicBezTo>
                    <a:pt x="26" y="21"/>
                    <a:pt x="30" y="18"/>
                    <a:pt x="34" y="20"/>
                  </a:cubicBezTo>
                  <a:cubicBezTo>
                    <a:pt x="34" y="20"/>
                    <a:pt x="38" y="23"/>
                    <a:pt x="40" y="19"/>
                  </a:cubicBezTo>
                  <a:cubicBezTo>
                    <a:pt x="48" y="5"/>
                    <a:pt x="43" y="0"/>
                    <a:pt x="40" y="2"/>
                  </a:cubicBezTo>
                  <a:close/>
                </a:path>
              </a:pathLst>
            </a:custGeom>
            <a:solidFill>
              <a:schemeClr val="accent2"/>
            </a:solidFill>
            <a:ln w="0">
              <a:noFill/>
            </a:ln>
          </p:spPr>
          <p:txBody>
            <a:bodyPr/>
            <a:p>
              <a:endParaRPr lang="zh-CN" altLang="en-US"/>
            </a:p>
          </p:txBody>
        </p:sp>
        <p:sp>
          <p:nvSpPr>
            <p:cNvPr id="11446" name="任意多边形 11445"/>
            <p:cNvSpPr/>
            <p:nvPr userDrawn="1"/>
          </p:nvSpPr>
          <p:spPr>
            <a:xfrm>
              <a:off x="500" y="3345"/>
              <a:ext cx="177" cy="187"/>
            </a:xfrm>
            <a:custGeom>
              <a:avLst/>
              <a:gdLst/>
              <a:ahLst/>
              <a:cxnLst/>
              <a:pathLst>
                <a:path w="35" h="37">
                  <a:moveTo>
                    <a:pt x="24" y="2"/>
                  </a:moveTo>
                  <a:cubicBezTo>
                    <a:pt x="19" y="3"/>
                    <a:pt x="11" y="2"/>
                    <a:pt x="11" y="2"/>
                  </a:cubicBezTo>
                  <a:cubicBezTo>
                    <a:pt x="0" y="2"/>
                    <a:pt x="5" y="14"/>
                    <a:pt x="4" y="20"/>
                  </a:cubicBezTo>
                  <a:cubicBezTo>
                    <a:pt x="3" y="27"/>
                    <a:pt x="22" y="37"/>
                    <a:pt x="28" y="22"/>
                  </a:cubicBezTo>
                  <a:cubicBezTo>
                    <a:pt x="35" y="7"/>
                    <a:pt x="28" y="0"/>
                    <a:pt x="24" y="2"/>
                  </a:cubicBezTo>
                  <a:close/>
                </a:path>
              </a:pathLst>
            </a:custGeom>
            <a:solidFill>
              <a:schemeClr val="accent2"/>
            </a:solidFill>
            <a:ln w="0">
              <a:noFill/>
            </a:ln>
          </p:spPr>
          <p:txBody>
            <a:bodyPr/>
            <a:p>
              <a:endParaRPr lang="zh-CN" altLang="en-US"/>
            </a:p>
          </p:txBody>
        </p:sp>
        <p:sp>
          <p:nvSpPr>
            <p:cNvPr id="11447" name="任意多边形 11446"/>
            <p:cNvSpPr/>
            <p:nvPr userDrawn="1"/>
          </p:nvSpPr>
          <p:spPr>
            <a:xfrm>
              <a:off x="905" y="3158"/>
              <a:ext cx="177" cy="36"/>
            </a:xfrm>
            <a:custGeom>
              <a:avLst/>
              <a:gdLst/>
              <a:ahLst/>
              <a:cxnLst/>
              <a:pathLst>
                <a:path w="35" h="7">
                  <a:moveTo>
                    <a:pt x="5" y="0"/>
                  </a:moveTo>
                  <a:cubicBezTo>
                    <a:pt x="0" y="0"/>
                    <a:pt x="7" y="7"/>
                    <a:pt x="14" y="5"/>
                  </a:cubicBezTo>
                  <a:cubicBezTo>
                    <a:pt x="35" y="1"/>
                    <a:pt x="5" y="0"/>
                    <a:pt x="5" y="0"/>
                  </a:cubicBezTo>
                  <a:close/>
                </a:path>
              </a:pathLst>
            </a:custGeom>
            <a:solidFill>
              <a:schemeClr val="accent2"/>
            </a:solidFill>
            <a:ln w="0">
              <a:noFill/>
            </a:ln>
          </p:spPr>
          <p:txBody>
            <a:bodyPr/>
            <a:p>
              <a:endParaRPr lang="zh-CN" altLang="en-US"/>
            </a:p>
          </p:txBody>
        </p:sp>
        <p:sp>
          <p:nvSpPr>
            <p:cNvPr id="11448" name="任意多边形 11447"/>
            <p:cNvSpPr/>
            <p:nvPr userDrawn="1"/>
          </p:nvSpPr>
          <p:spPr>
            <a:xfrm>
              <a:off x="965" y="3153"/>
              <a:ext cx="137" cy="81"/>
            </a:xfrm>
            <a:custGeom>
              <a:avLst/>
              <a:gdLst/>
              <a:ahLst/>
              <a:cxnLst/>
              <a:pathLst>
                <a:path w="27" h="16">
                  <a:moveTo>
                    <a:pt x="7" y="13"/>
                  </a:moveTo>
                  <a:cubicBezTo>
                    <a:pt x="7" y="13"/>
                    <a:pt x="18" y="16"/>
                    <a:pt x="25" y="6"/>
                  </a:cubicBezTo>
                  <a:cubicBezTo>
                    <a:pt x="27" y="2"/>
                    <a:pt x="23" y="0"/>
                    <a:pt x="17" y="1"/>
                  </a:cubicBezTo>
                  <a:cubicBezTo>
                    <a:pt x="13" y="1"/>
                    <a:pt x="14" y="11"/>
                    <a:pt x="7" y="11"/>
                  </a:cubicBezTo>
                  <a:cubicBezTo>
                    <a:pt x="0" y="11"/>
                    <a:pt x="7" y="13"/>
                    <a:pt x="7" y="13"/>
                  </a:cubicBezTo>
                  <a:close/>
                </a:path>
              </a:pathLst>
            </a:custGeom>
            <a:solidFill>
              <a:schemeClr val="accent2"/>
            </a:solidFill>
            <a:ln w="0">
              <a:noFill/>
            </a:ln>
          </p:spPr>
          <p:txBody>
            <a:bodyPr/>
            <a:p>
              <a:endParaRPr lang="zh-CN" altLang="en-US"/>
            </a:p>
          </p:txBody>
        </p:sp>
        <p:sp>
          <p:nvSpPr>
            <p:cNvPr id="11449" name="任意多边形 11448"/>
            <p:cNvSpPr/>
            <p:nvPr userDrawn="1"/>
          </p:nvSpPr>
          <p:spPr>
            <a:xfrm>
              <a:off x="960" y="3204"/>
              <a:ext cx="177" cy="86"/>
            </a:xfrm>
            <a:custGeom>
              <a:avLst/>
              <a:gdLst/>
              <a:ahLst/>
              <a:cxnLst/>
              <a:pathLst>
                <a:path w="35" h="17">
                  <a:moveTo>
                    <a:pt x="25" y="6"/>
                  </a:moveTo>
                  <a:cubicBezTo>
                    <a:pt x="20" y="12"/>
                    <a:pt x="8" y="10"/>
                    <a:pt x="8" y="10"/>
                  </a:cubicBezTo>
                  <a:cubicBezTo>
                    <a:pt x="8" y="10"/>
                    <a:pt x="0" y="9"/>
                    <a:pt x="6" y="13"/>
                  </a:cubicBezTo>
                  <a:cubicBezTo>
                    <a:pt x="11" y="17"/>
                    <a:pt x="18" y="15"/>
                    <a:pt x="27" y="12"/>
                  </a:cubicBezTo>
                  <a:cubicBezTo>
                    <a:pt x="35" y="8"/>
                    <a:pt x="31" y="0"/>
                    <a:pt x="25" y="6"/>
                  </a:cubicBezTo>
                  <a:close/>
                </a:path>
              </a:pathLst>
            </a:custGeom>
            <a:solidFill>
              <a:schemeClr val="accent2"/>
            </a:solidFill>
            <a:ln w="0">
              <a:noFill/>
            </a:ln>
          </p:spPr>
          <p:txBody>
            <a:bodyPr/>
            <a:p>
              <a:endParaRPr lang="zh-CN" altLang="en-US"/>
            </a:p>
          </p:txBody>
        </p:sp>
        <p:sp>
          <p:nvSpPr>
            <p:cNvPr id="11450" name="任意多边形 11449"/>
            <p:cNvSpPr/>
            <p:nvPr userDrawn="1"/>
          </p:nvSpPr>
          <p:spPr>
            <a:xfrm>
              <a:off x="844" y="3285"/>
              <a:ext cx="248" cy="60"/>
            </a:xfrm>
            <a:custGeom>
              <a:avLst/>
              <a:gdLst/>
              <a:ahLst/>
              <a:cxnLst/>
              <a:pathLst>
                <a:path w="49" h="12">
                  <a:moveTo>
                    <a:pt x="40" y="3"/>
                  </a:moveTo>
                  <a:cubicBezTo>
                    <a:pt x="37" y="2"/>
                    <a:pt x="36" y="0"/>
                    <a:pt x="29" y="1"/>
                  </a:cubicBezTo>
                  <a:cubicBezTo>
                    <a:pt x="13" y="4"/>
                    <a:pt x="7" y="0"/>
                    <a:pt x="7" y="0"/>
                  </a:cubicBezTo>
                  <a:cubicBezTo>
                    <a:pt x="7" y="0"/>
                    <a:pt x="0" y="3"/>
                    <a:pt x="2" y="5"/>
                  </a:cubicBezTo>
                  <a:cubicBezTo>
                    <a:pt x="5" y="7"/>
                    <a:pt x="17" y="8"/>
                    <a:pt x="20" y="8"/>
                  </a:cubicBezTo>
                  <a:cubicBezTo>
                    <a:pt x="23" y="8"/>
                    <a:pt x="34" y="12"/>
                    <a:pt x="41" y="8"/>
                  </a:cubicBezTo>
                  <a:cubicBezTo>
                    <a:pt x="49" y="4"/>
                    <a:pt x="44" y="3"/>
                    <a:pt x="40" y="3"/>
                  </a:cubicBezTo>
                  <a:close/>
                </a:path>
              </a:pathLst>
            </a:custGeom>
            <a:solidFill>
              <a:schemeClr val="accent2"/>
            </a:solidFill>
            <a:ln w="0">
              <a:noFill/>
            </a:ln>
          </p:spPr>
          <p:txBody>
            <a:bodyPr/>
            <a:p>
              <a:endParaRPr lang="zh-CN" altLang="en-US"/>
            </a:p>
          </p:txBody>
        </p:sp>
        <p:sp>
          <p:nvSpPr>
            <p:cNvPr id="11451" name="任意多边形 11450"/>
            <p:cNvSpPr/>
            <p:nvPr userDrawn="1"/>
          </p:nvSpPr>
          <p:spPr>
            <a:xfrm>
              <a:off x="869" y="3340"/>
              <a:ext cx="203" cy="56"/>
            </a:xfrm>
            <a:custGeom>
              <a:avLst/>
              <a:gdLst/>
              <a:ahLst/>
              <a:cxnLst/>
              <a:pathLst>
                <a:path w="40" h="11">
                  <a:moveTo>
                    <a:pt x="37" y="2"/>
                  </a:moveTo>
                  <a:cubicBezTo>
                    <a:pt x="34" y="4"/>
                    <a:pt x="30" y="4"/>
                    <a:pt x="26" y="4"/>
                  </a:cubicBezTo>
                  <a:cubicBezTo>
                    <a:pt x="23" y="4"/>
                    <a:pt x="16" y="2"/>
                    <a:pt x="13" y="3"/>
                  </a:cubicBezTo>
                  <a:cubicBezTo>
                    <a:pt x="10" y="4"/>
                    <a:pt x="1" y="2"/>
                    <a:pt x="1" y="2"/>
                  </a:cubicBezTo>
                  <a:cubicBezTo>
                    <a:pt x="0" y="11"/>
                    <a:pt x="30" y="10"/>
                    <a:pt x="35" y="8"/>
                  </a:cubicBezTo>
                  <a:cubicBezTo>
                    <a:pt x="40" y="5"/>
                    <a:pt x="40" y="0"/>
                    <a:pt x="37" y="2"/>
                  </a:cubicBezTo>
                  <a:close/>
                </a:path>
              </a:pathLst>
            </a:custGeom>
            <a:solidFill>
              <a:schemeClr val="accent2"/>
            </a:solidFill>
            <a:ln w="0">
              <a:noFill/>
            </a:ln>
          </p:spPr>
          <p:txBody>
            <a:bodyPr/>
            <a:p>
              <a:endParaRPr lang="zh-CN" altLang="en-US"/>
            </a:p>
          </p:txBody>
        </p:sp>
        <p:sp>
          <p:nvSpPr>
            <p:cNvPr id="11452" name="任意多边形 11451"/>
            <p:cNvSpPr/>
            <p:nvPr userDrawn="1"/>
          </p:nvSpPr>
          <p:spPr>
            <a:xfrm>
              <a:off x="859" y="3386"/>
              <a:ext cx="207" cy="172"/>
            </a:xfrm>
            <a:custGeom>
              <a:avLst/>
              <a:gdLst/>
              <a:ahLst/>
              <a:cxnLst/>
              <a:pathLst>
                <a:path w="41" h="34">
                  <a:moveTo>
                    <a:pt x="28" y="9"/>
                  </a:moveTo>
                  <a:cubicBezTo>
                    <a:pt x="28" y="6"/>
                    <a:pt x="14" y="0"/>
                    <a:pt x="13" y="6"/>
                  </a:cubicBezTo>
                  <a:cubicBezTo>
                    <a:pt x="11" y="12"/>
                    <a:pt x="4" y="15"/>
                    <a:pt x="4" y="15"/>
                  </a:cubicBezTo>
                  <a:cubicBezTo>
                    <a:pt x="0" y="16"/>
                    <a:pt x="0" y="16"/>
                    <a:pt x="1" y="19"/>
                  </a:cubicBezTo>
                  <a:cubicBezTo>
                    <a:pt x="1" y="22"/>
                    <a:pt x="4" y="24"/>
                    <a:pt x="9" y="19"/>
                  </a:cubicBezTo>
                  <a:cubicBezTo>
                    <a:pt x="17" y="10"/>
                    <a:pt x="17" y="26"/>
                    <a:pt x="17" y="27"/>
                  </a:cubicBezTo>
                  <a:cubicBezTo>
                    <a:pt x="18" y="29"/>
                    <a:pt x="19" y="34"/>
                    <a:pt x="21" y="30"/>
                  </a:cubicBezTo>
                  <a:cubicBezTo>
                    <a:pt x="22" y="26"/>
                    <a:pt x="25" y="14"/>
                    <a:pt x="29" y="19"/>
                  </a:cubicBezTo>
                  <a:cubicBezTo>
                    <a:pt x="35" y="27"/>
                    <a:pt x="41" y="19"/>
                    <a:pt x="39" y="19"/>
                  </a:cubicBezTo>
                  <a:cubicBezTo>
                    <a:pt x="38" y="18"/>
                    <a:pt x="28" y="13"/>
                    <a:pt x="28" y="9"/>
                  </a:cubicBezTo>
                  <a:close/>
                </a:path>
              </a:pathLst>
            </a:custGeom>
            <a:solidFill>
              <a:schemeClr val="accent2"/>
            </a:solidFill>
            <a:ln w="0">
              <a:noFill/>
            </a:ln>
          </p:spPr>
          <p:txBody>
            <a:bodyPr/>
            <a:p>
              <a:endParaRPr lang="zh-CN" altLang="en-US"/>
            </a:p>
          </p:txBody>
        </p:sp>
        <p:sp>
          <p:nvSpPr>
            <p:cNvPr id="11453" name="任意多边形 11452"/>
            <p:cNvSpPr/>
            <p:nvPr userDrawn="1"/>
          </p:nvSpPr>
          <p:spPr>
            <a:xfrm>
              <a:off x="996" y="3305"/>
              <a:ext cx="126" cy="318"/>
            </a:xfrm>
            <a:custGeom>
              <a:avLst/>
              <a:gdLst/>
              <a:ahLst/>
              <a:cxnLst/>
              <a:pathLst>
                <a:path w="25" h="63">
                  <a:moveTo>
                    <a:pt x="22" y="2"/>
                  </a:moveTo>
                  <a:cubicBezTo>
                    <a:pt x="22" y="2"/>
                    <a:pt x="20" y="15"/>
                    <a:pt x="18" y="17"/>
                  </a:cubicBezTo>
                  <a:cubicBezTo>
                    <a:pt x="15" y="19"/>
                    <a:pt x="10" y="20"/>
                    <a:pt x="7" y="20"/>
                  </a:cubicBezTo>
                  <a:cubicBezTo>
                    <a:pt x="4" y="19"/>
                    <a:pt x="4" y="22"/>
                    <a:pt x="7" y="23"/>
                  </a:cubicBezTo>
                  <a:cubicBezTo>
                    <a:pt x="10" y="24"/>
                    <a:pt x="17" y="29"/>
                    <a:pt x="17" y="34"/>
                  </a:cubicBezTo>
                  <a:cubicBezTo>
                    <a:pt x="17" y="40"/>
                    <a:pt x="17" y="44"/>
                    <a:pt x="12" y="45"/>
                  </a:cubicBezTo>
                  <a:cubicBezTo>
                    <a:pt x="6" y="46"/>
                    <a:pt x="0" y="47"/>
                    <a:pt x="0" y="55"/>
                  </a:cubicBezTo>
                  <a:cubicBezTo>
                    <a:pt x="0" y="55"/>
                    <a:pt x="3" y="57"/>
                    <a:pt x="5" y="58"/>
                  </a:cubicBezTo>
                  <a:cubicBezTo>
                    <a:pt x="8" y="58"/>
                    <a:pt x="14" y="61"/>
                    <a:pt x="16" y="62"/>
                  </a:cubicBezTo>
                  <a:cubicBezTo>
                    <a:pt x="18" y="63"/>
                    <a:pt x="23" y="61"/>
                    <a:pt x="23" y="57"/>
                  </a:cubicBezTo>
                  <a:cubicBezTo>
                    <a:pt x="24" y="52"/>
                    <a:pt x="24" y="20"/>
                    <a:pt x="25" y="14"/>
                  </a:cubicBezTo>
                  <a:cubicBezTo>
                    <a:pt x="25" y="9"/>
                    <a:pt x="25" y="3"/>
                    <a:pt x="25" y="2"/>
                  </a:cubicBezTo>
                  <a:cubicBezTo>
                    <a:pt x="25" y="1"/>
                    <a:pt x="22" y="0"/>
                    <a:pt x="22" y="2"/>
                  </a:cubicBezTo>
                  <a:close/>
                </a:path>
              </a:pathLst>
            </a:custGeom>
            <a:solidFill>
              <a:schemeClr val="accent2"/>
            </a:solidFill>
            <a:ln w="0">
              <a:noFill/>
            </a:ln>
          </p:spPr>
          <p:txBody>
            <a:bodyPr/>
            <a:p>
              <a:endParaRPr lang="zh-CN" altLang="en-US"/>
            </a:p>
          </p:txBody>
        </p:sp>
      </p:grpSp>
      <p:grpSp>
        <p:nvGrpSpPr>
          <p:cNvPr id="11454" name="组合 11453"/>
          <p:cNvGrpSpPr/>
          <p:nvPr/>
        </p:nvGrpSpPr>
        <p:grpSpPr>
          <a:xfrm>
            <a:off x="381000" y="3962400"/>
            <a:ext cx="533400" cy="492125"/>
            <a:chOff x="96" y="2784"/>
            <a:chExt cx="1062" cy="981"/>
          </a:xfrm>
        </p:grpSpPr>
        <p:sp>
          <p:nvSpPr>
            <p:cNvPr id="11455" name="任意多边形 11454"/>
            <p:cNvSpPr/>
            <p:nvPr userDrawn="1"/>
          </p:nvSpPr>
          <p:spPr>
            <a:xfrm>
              <a:off x="121" y="2784"/>
              <a:ext cx="207" cy="81"/>
            </a:xfrm>
            <a:custGeom>
              <a:avLst/>
              <a:gdLst/>
              <a:ahLst/>
              <a:cxnLst/>
              <a:pathLst>
                <a:path w="41" h="16">
                  <a:moveTo>
                    <a:pt x="30" y="12"/>
                  </a:moveTo>
                  <a:cubicBezTo>
                    <a:pt x="34" y="11"/>
                    <a:pt x="36" y="10"/>
                    <a:pt x="37" y="10"/>
                  </a:cubicBezTo>
                  <a:cubicBezTo>
                    <a:pt x="37" y="10"/>
                    <a:pt x="38" y="9"/>
                    <a:pt x="38" y="9"/>
                  </a:cubicBezTo>
                  <a:cubicBezTo>
                    <a:pt x="41" y="6"/>
                    <a:pt x="37" y="1"/>
                    <a:pt x="31" y="1"/>
                  </a:cubicBezTo>
                  <a:cubicBezTo>
                    <a:pt x="31" y="1"/>
                    <a:pt x="0" y="0"/>
                    <a:pt x="8" y="11"/>
                  </a:cubicBezTo>
                  <a:cubicBezTo>
                    <a:pt x="8" y="11"/>
                    <a:pt x="15" y="16"/>
                    <a:pt x="30" y="12"/>
                  </a:cubicBezTo>
                  <a:close/>
                </a:path>
              </a:pathLst>
            </a:custGeom>
            <a:solidFill>
              <a:schemeClr val="accent2"/>
            </a:solidFill>
            <a:ln w="0">
              <a:noFill/>
            </a:ln>
          </p:spPr>
          <p:txBody>
            <a:bodyPr/>
            <a:p>
              <a:endParaRPr lang="zh-CN" altLang="en-US"/>
            </a:p>
          </p:txBody>
        </p:sp>
        <p:sp>
          <p:nvSpPr>
            <p:cNvPr id="11456" name="任意多边形 11455"/>
            <p:cNvSpPr>
              <a:spLocks noEditPoints="1"/>
            </p:cNvSpPr>
            <p:nvPr userDrawn="1"/>
          </p:nvSpPr>
          <p:spPr>
            <a:xfrm>
              <a:off x="96" y="2789"/>
              <a:ext cx="1062" cy="976"/>
            </a:xfrm>
            <a:custGeom>
              <a:avLst/>
              <a:gdLst/>
              <a:ahLst/>
              <a:cxnLst/>
              <a:pathLst>
                <a:path w="210" h="193">
                  <a:moveTo>
                    <a:pt x="186" y="166"/>
                  </a:moveTo>
                  <a:cubicBezTo>
                    <a:pt x="167" y="166"/>
                    <a:pt x="163" y="155"/>
                    <a:pt x="163" y="155"/>
                  </a:cubicBezTo>
                  <a:cubicBezTo>
                    <a:pt x="163" y="155"/>
                    <a:pt x="162" y="147"/>
                    <a:pt x="154" y="145"/>
                  </a:cubicBezTo>
                  <a:cubicBezTo>
                    <a:pt x="135" y="140"/>
                    <a:pt x="147" y="128"/>
                    <a:pt x="152" y="125"/>
                  </a:cubicBezTo>
                  <a:cubicBezTo>
                    <a:pt x="157" y="123"/>
                    <a:pt x="154" y="122"/>
                    <a:pt x="150" y="120"/>
                  </a:cubicBezTo>
                  <a:cubicBezTo>
                    <a:pt x="142" y="115"/>
                    <a:pt x="141" y="109"/>
                    <a:pt x="142" y="99"/>
                  </a:cubicBezTo>
                  <a:cubicBezTo>
                    <a:pt x="142" y="88"/>
                    <a:pt x="149" y="91"/>
                    <a:pt x="149" y="91"/>
                  </a:cubicBezTo>
                  <a:cubicBezTo>
                    <a:pt x="149" y="91"/>
                    <a:pt x="160" y="96"/>
                    <a:pt x="165" y="93"/>
                  </a:cubicBezTo>
                  <a:cubicBezTo>
                    <a:pt x="169" y="91"/>
                    <a:pt x="167" y="88"/>
                    <a:pt x="165" y="89"/>
                  </a:cubicBezTo>
                  <a:cubicBezTo>
                    <a:pt x="163" y="91"/>
                    <a:pt x="148" y="89"/>
                    <a:pt x="146" y="82"/>
                  </a:cubicBezTo>
                  <a:cubicBezTo>
                    <a:pt x="144" y="74"/>
                    <a:pt x="150" y="78"/>
                    <a:pt x="151" y="78"/>
                  </a:cubicBezTo>
                  <a:cubicBezTo>
                    <a:pt x="153" y="79"/>
                    <a:pt x="153" y="81"/>
                    <a:pt x="157" y="83"/>
                  </a:cubicBezTo>
                  <a:cubicBezTo>
                    <a:pt x="168" y="88"/>
                    <a:pt x="162" y="82"/>
                    <a:pt x="162" y="82"/>
                  </a:cubicBezTo>
                  <a:cubicBezTo>
                    <a:pt x="162" y="82"/>
                    <a:pt x="162" y="82"/>
                    <a:pt x="157" y="77"/>
                  </a:cubicBezTo>
                  <a:cubicBezTo>
                    <a:pt x="152" y="71"/>
                    <a:pt x="145" y="73"/>
                    <a:pt x="139" y="73"/>
                  </a:cubicBezTo>
                  <a:cubicBezTo>
                    <a:pt x="133" y="73"/>
                    <a:pt x="135" y="78"/>
                    <a:pt x="135" y="78"/>
                  </a:cubicBezTo>
                  <a:cubicBezTo>
                    <a:pt x="135" y="78"/>
                    <a:pt x="134" y="88"/>
                    <a:pt x="133" y="106"/>
                  </a:cubicBezTo>
                  <a:cubicBezTo>
                    <a:pt x="132" y="124"/>
                    <a:pt x="129" y="126"/>
                    <a:pt x="128" y="125"/>
                  </a:cubicBezTo>
                  <a:cubicBezTo>
                    <a:pt x="127" y="123"/>
                    <a:pt x="125" y="114"/>
                    <a:pt x="125" y="111"/>
                  </a:cubicBezTo>
                  <a:cubicBezTo>
                    <a:pt x="125" y="108"/>
                    <a:pt x="123" y="97"/>
                    <a:pt x="124" y="84"/>
                  </a:cubicBezTo>
                  <a:cubicBezTo>
                    <a:pt x="125" y="72"/>
                    <a:pt x="128" y="77"/>
                    <a:pt x="120" y="74"/>
                  </a:cubicBezTo>
                  <a:cubicBezTo>
                    <a:pt x="111" y="71"/>
                    <a:pt x="116" y="67"/>
                    <a:pt x="118" y="67"/>
                  </a:cubicBezTo>
                  <a:cubicBezTo>
                    <a:pt x="121" y="67"/>
                    <a:pt x="125" y="69"/>
                    <a:pt x="126" y="67"/>
                  </a:cubicBezTo>
                  <a:cubicBezTo>
                    <a:pt x="127" y="59"/>
                    <a:pt x="128" y="52"/>
                    <a:pt x="124" y="51"/>
                  </a:cubicBezTo>
                  <a:cubicBezTo>
                    <a:pt x="115" y="47"/>
                    <a:pt x="119" y="45"/>
                    <a:pt x="122" y="44"/>
                  </a:cubicBezTo>
                  <a:cubicBezTo>
                    <a:pt x="125" y="43"/>
                    <a:pt x="126" y="35"/>
                    <a:pt x="121" y="37"/>
                  </a:cubicBezTo>
                  <a:cubicBezTo>
                    <a:pt x="112" y="40"/>
                    <a:pt x="113" y="32"/>
                    <a:pt x="115" y="31"/>
                  </a:cubicBezTo>
                  <a:cubicBezTo>
                    <a:pt x="117" y="30"/>
                    <a:pt x="120" y="32"/>
                    <a:pt x="119" y="24"/>
                  </a:cubicBezTo>
                  <a:cubicBezTo>
                    <a:pt x="117" y="17"/>
                    <a:pt x="124" y="14"/>
                    <a:pt x="126" y="21"/>
                  </a:cubicBezTo>
                  <a:cubicBezTo>
                    <a:pt x="127" y="28"/>
                    <a:pt x="130" y="42"/>
                    <a:pt x="132" y="39"/>
                  </a:cubicBezTo>
                  <a:cubicBezTo>
                    <a:pt x="134" y="35"/>
                    <a:pt x="138" y="22"/>
                    <a:pt x="142" y="16"/>
                  </a:cubicBezTo>
                  <a:cubicBezTo>
                    <a:pt x="145" y="10"/>
                    <a:pt x="150" y="15"/>
                    <a:pt x="149" y="18"/>
                  </a:cubicBezTo>
                  <a:cubicBezTo>
                    <a:pt x="144" y="33"/>
                    <a:pt x="152" y="34"/>
                    <a:pt x="152" y="34"/>
                  </a:cubicBezTo>
                  <a:cubicBezTo>
                    <a:pt x="152" y="34"/>
                    <a:pt x="151" y="36"/>
                    <a:pt x="147" y="36"/>
                  </a:cubicBezTo>
                  <a:cubicBezTo>
                    <a:pt x="137" y="35"/>
                    <a:pt x="141" y="41"/>
                    <a:pt x="145" y="43"/>
                  </a:cubicBezTo>
                  <a:cubicBezTo>
                    <a:pt x="154" y="46"/>
                    <a:pt x="148" y="48"/>
                    <a:pt x="143" y="48"/>
                  </a:cubicBezTo>
                  <a:cubicBezTo>
                    <a:pt x="139" y="48"/>
                    <a:pt x="136" y="50"/>
                    <a:pt x="135" y="55"/>
                  </a:cubicBezTo>
                  <a:cubicBezTo>
                    <a:pt x="132" y="70"/>
                    <a:pt x="144" y="67"/>
                    <a:pt x="144" y="67"/>
                  </a:cubicBezTo>
                  <a:cubicBezTo>
                    <a:pt x="162" y="72"/>
                    <a:pt x="189" y="69"/>
                    <a:pt x="189" y="69"/>
                  </a:cubicBezTo>
                  <a:cubicBezTo>
                    <a:pt x="209" y="75"/>
                    <a:pt x="200" y="45"/>
                    <a:pt x="199" y="29"/>
                  </a:cubicBezTo>
                  <a:cubicBezTo>
                    <a:pt x="197" y="13"/>
                    <a:pt x="195" y="5"/>
                    <a:pt x="181" y="2"/>
                  </a:cubicBezTo>
                  <a:cubicBezTo>
                    <a:pt x="168" y="0"/>
                    <a:pt x="90" y="1"/>
                    <a:pt x="90" y="1"/>
                  </a:cubicBezTo>
                  <a:cubicBezTo>
                    <a:pt x="87" y="2"/>
                    <a:pt x="56" y="1"/>
                    <a:pt x="56" y="1"/>
                  </a:cubicBezTo>
                  <a:cubicBezTo>
                    <a:pt x="56" y="1"/>
                    <a:pt x="54" y="8"/>
                    <a:pt x="56" y="8"/>
                  </a:cubicBezTo>
                  <a:cubicBezTo>
                    <a:pt x="61" y="8"/>
                    <a:pt x="80" y="9"/>
                    <a:pt x="80" y="9"/>
                  </a:cubicBezTo>
                  <a:cubicBezTo>
                    <a:pt x="81" y="9"/>
                    <a:pt x="90" y="8"/>
                    <a:pt x="85" y="12"/>
                  </a:cubicBezTo>
                  <a:cubicBezTo>
                    <a:pt x="80" y="16"/>
                    <a:pt x="69" y="16"/>
                    <a:pt x="62" y="16"/>
                  </a:cubicBezTo>
                  <a:cubicBezTo>
                    <a:pt x="47" y="15"/>
                    <a:pt x="54" y="22"/>
                    <a:pt x="60" y="22"/>
                  </a:cubicBezTo>
                  <a:cubicBezTo>
                    <a:pt x="78" y="22"/>
                    <a:pt x="82" y="26"/>
                    <a:pt x="74" y="27"/>
                  </a:cubicBezTo>
                  <a:cubicBezTo>
                    <a:pt x="67" y="28"/>
                    <a:pt x="65" y="28"/>
                    <a:pt x="58" y="29"/>
                  </a:cubicBezTo>
                  <a:cubicBezTo>
                    <a:pt x="2" y="38"/>
                    <a:pt x="21" y="23"/>
                    <a:pt x="26" y="23"/>
                  </a:cubicBezTo>
                  <a:cubicBezTo>
                    <a:pt x="49" y="23"/>
                    <a:pt x="44" y="15"/>
                    <a:pt x="38" y="17"/>
                  </a:cubicBezTo>
                  <a:cubicBezTo>
                    <a:pt x="32" y="18"/>
                    <a:pt x="12" y="11"/>
                    <a:pt x="9" y="24"/>
                  </a:cubicBezTo>
                  <a:cubicBezTo>
                    <a:pt x="7" y="37"/>
                    <a:pt x="15" y="103"/>
                    <a:pt x="13" y="115"/>
                  </a:cubicBezTo>
                  <a:cubicBezTo>
                    <a:pt x="0" y="193"/>
                    <a:pt x="71" y="176"/>
                    <a:pt x="71" y="176"/>
                  </a:cubicBezTo>
                  <a:cubicBezTo>
                    <a:pt x="56" y="164"/>
                    <a:pt x="62" y="153"/>
                    <a:pt x="61" y="146"/>
                  </a:cubicBezTo>
                  <a:cubicBezTo>
                    <a:pt x="57" y="125"/>
                    <a:pt x="55" y="122"/>
                    <a:pt x="51" y="124"/>
                  </a:cubicBezTo>
                  <a:cubicBezTo>
                    <a:pt x="43" y="128"/>
                    <a:pt x="44" y="130"/>
                    <a:pt x="45" y="133"/>
                  </a:cubicBezTo>
                  <a:cubicBezTo>
                    <a:pt x="51" y="151"/>
                    <a:pt x="37" y="137"/>
                    <a:pt x="37" y="137"/>
                  </a:cubicBezTo>
                  <a:cubicBezTo>
                    <a:pt x="35" y="138"/>
                    <a:pt x="34" y="142"/>
                    <a:pt x="35" y="145"/>
                  </a:cubicBezTo>
                  <a:cubicBezTo>
                    <a:pt x="47" y="168"/>
                    <a:pt x="36" y="162"/>
                    <a:pt x="33" y="158"/>
                  </a:cubicBezTo>
                  <a:cubicBezTo>
                    <a:pt x="22" y="142"/>
                    <a:pt x="33" y="133"/>
                    <a:pt x="32" y="128"/>
                  </a:cubicBezTo>
                  <a:cubicBezTo>
                    <a:pt x="27" y="108"/>
                    <a:pt x="42" y="100"/>
                    <a:pt x="44" y="97"/>
                  </a:cubicBezTo>
                  <a:cubicBezTo>
                    <a:pt x="46" y="93"/>
                    <a:pt x="45" y="92"/>
                    <a:pt x="46" y="86"/>
                  </a:cubicBezTo>
                  <a:cubicBezTo>
                    <a:pt x="48" y="72"/>
                    <a:pt x="55" y="79"/>
                    <a:pt x="55" y="84"/>
                  </a:cubicBezTo>
                  <a:cubicBezTo>
                    <a:pt x="53" y="100"/>
                    <a:pt x="63" y="88"/>
                    <a:pt x="67" y="83"/>
                  </a:cubicBezTo>
                  <a:cubicBezTo>
                    <a:pt x="78" y="68"/>
                    <a:pt x="77" y="84"/>
                    <a:pt x="75" y="87"/>
                  </a:cubicBezTo>
                  <a:cubicBezTo>
                    <a:pt x="72" y="89"/>
                    <a:pt x="71" y="93"/>
                    <a:pt x="71" y="95"/>
                  </a:cubicBezTo>
                  <a:cubicBezTo>
                    <a:pt x="74" y="103"/>
                    <a:pt x="69" y="111"/>
                    <a:pt x="67" y="112"/>
                  </a:cubicBezTo>
                  <a:cubicBezTo>
                    <a:pt x="66" y="112"/>
                    <a:pt x="61" y="114"/>
                    <a:pt x="61" y="121"/>
                  </a:cubicBezTo>
                  <a:cubicBezTo>
                    <a:pt x="61" y="127"/>
                    <a:pt x="69" y="139"/>
                    <a:pt x="69" y="143"/>
                  </a:cubicBezTo>
                  <a:cubicBezTo>
                    <a:pt x="69" y="178"/>
                    <a:pt x="84" y="181"/>
                    <a:pt x="91" y="180"/>
                  </a:cubicBezTo>
                  <a:cubicBezTo>
                    <a:pt x="98" y="179"/>
                    <a:pt x="159" y="177"/>
                    <a:pt x="185" y="175"/>
                  </a:cubicBezTo>
                  <a:cubicBezTo>
                    <a:pt x="210" y="173"/>
                    <a:pt x="193" y="166"/>
                    <a:pt x="186" y="166"/>
                  </a:cubicBezTo>
                  <a:close/>
                  <a:moveTo>
                    <a:pt x="165" y="60"/>
                  </a:moveTo>
                  <a:cubicBezTo>
                    <a:pt x="203" y="61"/>
                    <a:pt x="185" y="64"/>
                    <a:pt x="182" y="66"/>
                  </a:cubicBezTo>
                  <a:cubicBezTo>
                    <a:pt x="178" y="68"/>
                    <a:pt x="182" y="66"/>
                    <a:pt x="167" y="65"/>
                  </a:cubicBezTo>
                  <a:cubicBezTo>
                    <a:pt x="152" y="65"/>
                    <a:pt x="165" y="60"/>
                    <a:pt x="165" y="60"/>
                  </a:cubicBezTo>
                  <a:close/>
                  <a:moveTo>
                    <a:pt x="114" y="50"/>
                  </a:moveTo>
                  <a:cubicBezTo>
                    <a:pt x="121" y="55"/>
                    <a:pt x="113" y="61"/>
                    <a:pt x="113" y="61"/>
                  </a:cubicBezTo>
                  <a:cubicBezTo>
                    <a:pt x="113" y="61"/>
                    <a:pt x="108" y="70"/>
                    <a:pt x="112" y="78"/>
                  </a:cubicBezTo>
                  <a:cubicBezTo>
                    <a:pt x="116" y="87"/>
                    <a:pt x="116" y="97"/>
                    <a:pt x="108" y="87"/>
                  </a:cubicBezTo>
                  <a:cubicBezTo>
                    <a:pt x="100" y="78"/>
                    <a:pt x="105" y="58"/>
                    <a:pt x="107" y="53"/>
                  </a:cubicBezTo>
                  <a:cubicBezTo>
                    <a:pt x="107" y="53"/>
                    <a:pt x="107" y="44"/>
                    <a:pt x="114" y="50"/>
                  </a:cubicBezTo>
                  <a:close/>
                  <a:moveTo>
                    <a:pt x="83" y="29"/>
                  </a:moveTo>
                  <a:cubicBezTo>
                    <a:pt x="83" y="25"/>
                    <a:pt x="89" y="26"/>
                    <a:pt x="89" y="26"/>
                  </a:cubicBezTo>
                  <a:cubicBezTo>
                    <a:pt x="89" y="26"/>
                    <a:pt x="99" y="30"/>
                    <a:pt x="104" y="30"/>
                  </a:cubicBezTo>
                  <a:cubicBezTo>
                    <a:pt x="108" y="29"/>
                    <a:pt x="114" y="35"/>
                    <a:pt x="105" y="35"/>
                  </a:cubicBezTo>
                  <a:cubicBezTo>
                    <a:pt x="96" y="35"/>
                    <a:pt x="82" y="39"/>
                    <a:pt x="83" y="29"/>
                  </a:cubicBezTo>
                  <a:close/>
                  <a:moveTo>
                    <a:pt x="61" y="72"/>
                  </a:moveTo>
                  <a:cubicBezTo>
                    <a:pt x="55" y="72"/>
                    <a:pt x="16" y="87"/>
                    <a:pt x="16" y="48"/>
                  </a:cubicBezTo>
                  <a:cubicBezTo>
                    <a:pt x="16" y="39"/>
                    <a:pt x="14" y="31"/>
                    <a:pt x="24" y="37"/>
                  </a:cubicBezTo>
                  <a:cubicBezTo>
                    <a:pt x="35" y="42"/>
                    <a:pt x="25" y="42"/>
                    <a:pt x="49" y="40"/>
                  </a:cubicBezTo>
                  <a:cubicBezTo>
                    <a:pt x="49" y="40"/>
                    <a:pt x="66" y="41"/>
                    <a:pt x="68" y="40"/>
                  </a:cubicBezTo>
                  <a:cubicBezTo>
                    <a:pt x="71" y="38"/>
                    <a:pt x="69" y="34"/>
                    <a:pt x="74" y="34"/>
                  </a:cubicBezTo>
                  <a:cubicBezTo>
                    <a:pt x="80" y="34"/>
                    <a:pt x="79" y="40"/>
                    <a:pt x="79" y="40"/>
                  </a:cubicBezTo>
                  <a:cubicBezTo>
                    <a:pt x="79" y="40"/>
                    <a:pt x="74" y="46"/>
                    <a:pt x="109" y="41"/>
                  </a:cubicBezTo>
                  <a:cubicBezTo>
                    <a:pt x="113" y="41"/>
                    <a:pt x="117" y="45"/>
                    <a:pt x="108" y="45"/>
                  </a:cubicBezTo>
                  <a:cubicBezTo>
                    <a:pt x="104" y="45"/>
                    <a:pt x="97" y="48"/>
                    <a:pt x="100" y="53"/>
                  </a:cubicBezTo>
                  <a:cubicBezTo>
                    <a:pt x="102" y="58"/>
                    <a:pt x="99" y="93"/>
                    <a:pt x="99" y="93"/>
                  </a:cubicBezTo>
                  <a:cubicBezTo>
                    <a:pt x="99" y="93"/>
                    <a:pt x="97" y="100"/>
                    <a:pt x="94" y="90"/>
                  </a:cubicBezTo>
                  <a:cubicBezTo>
                    <a:pt x="93" y="86"/>
                    <a:pt x="94" y="53"/>
                    <a:pt x="93" y="51"/>
                  </a:cubicBezTo>
                  <a:cubicBezTo>
                    <a:pt x="93" y="48"/>
                    <a:pt x="77" y="45"/>
                    <a:pt x="77" y="57"/>
                  </a:cubicBezTo>
                  <a:cubicBezTo>
                    <a:pt x="77" y="68"/>
                    <a:pt x="73" y="71"/>
                    <a:pt x="61" y="72"/>
                  </a:cubicBezTo>
                  <a:close/>
                  <a:moveTo>
                    <a:pt x="85" y="84"/>
                  </a:moveTo>
                  <a:cubicBezTo>
                    <a:pt x="82" y="88"/>
                    <a:pt x="78" y="90"/>
                    <a:pt x="80" y="82"/>
                  </a:cubicBezTo>
                  <a:cubicBezTo>
                    <a:pt x="81" y="74"/>
                    <a:pt x="83" y="63"/>
                    <a:pt x="83" y="57"/>
                  </a:cubicBezTo>
                  <a:cubicBezTo>
                    <a:pt x="83" y="57"/>
                    <a:pt x="87" y="50"/>
                    <a:pt x="88" y="58"/>
                  </a:cubicBezTo>
                  <a:cubicBezTo>
                    <a:pt x="89" y="66"/>
                    <a:pt x="87" y="81"/>
                    <a:pt x="85" y="84"/>
                  </a:cubicBezTo>
                  <a:close/>
                  <a:moveTo>
                    <a:pt x="102" y="145"/>
                  </a:moveTo>
                  <a:cubicBezTo>
                    <a:pt x="78" y="144"/>
                    <a:pt x="77" y="148"/>
                    <a:pt x="77" y="117"/>
                  </a:cubicBezTo>
                  <a:cubicBezTo>
                    <a:pt x="77" y="86"/>
                    <a:pt x="81" y="93"/>
                    <a:pt x="82" y="96"/>
                  </a:cubicBezTo>
                  <a:cubicBezTo>
                    <a:pt x="82" y="96"/>
                    <a:pt x="90" y="116"/>
                    <a:pt x="111" y="101"/>
                  </a:cubicBezTo>
                  <a:cubicBezTo>
                    <a:pt x="114" y="98"/>
                    <a:pt x="116" y="96"/>
                    <a:pt x="117" y="106"/>
                  </a:cubicBezTo>
                  <a:cubicBezTo>
                    <a:pt x="117" y="117"/>
                    <a:pt x="127" y="145"/>
                    <a:pt x="102" y="145"/>
                  </a:cubicBezTo>
                  <a:close/>
                </a:path>
              </a:pathLst>
            </a:custGeom>
            <a:solidFill>
              <a:schemeClr val="accent2"/>
            </a:solidFill>
            <a:ln w="0">
              <a:noFill/>
            </a:ln>
          </p:spPr>
          <p:txBody>
            <a:bodyPr/>
            <a:p>
              <a:endParaRPr lang="zh-CN" altLang="en-US"/>
            </a:p>
          </p:txBody>
        </p:sp>
        <p:sp>
          <p:nvSpPr>
            <p:cNvPr id="11457" name="任意多边形 11456"/>
            <p:cNvSpPr/>
            <p:nvPr userDrawn="1"/>
          </p:nvSpPr>
          <p:spPr>
            <a:xfrm>
              <a:off x="348" y="3254"/>
              <a:ext cx="86" cy="102"/>
            </a:xfrm>
            <a:custGeom>
              <a:avLst/>
              <a:gdLst/>
              <a:ahLst/>
              <a:cxnLst/>
              <a:pathLst>
                <a:path w="17" h="20">
                  <a:moveTo>
                    <a:pt x="14" y="5"/>
                  </a:moveTo>
                  <a:cubicBezTo>
                    <a:pt x="13" y="0"/>
                    <a:pt x="0" y="8"/>
                    <a:pt x="9" y="20"/>
                  </a:cubicBezTo>
                  <a:cubicBezTo>
                    <a:pt x="9" y="20"/>
                    <a:pt x="17" y="17"/>
                    <a:pt x="14" y="5"/>
                  </a:cubicBezTo>
                  <a:close/>
                </a:path>
              </a:pathLst>
            </a:custGeom>
            <a:solidFill>
              <a:schemeClr val="accent2"/>
            </a:solidFill>
            <a:ln w="0">
              <a:noFill/>
            </a:ln>
          </p:spPr>
          <p:txBody>
            <a:bodyPr/>
            <a:p>
              <a:endParaRPr lang="zh-CN" altLang="en-US"/>
            </a:p>
          </p:txBody>
        </p:sp>
        <p:sp>
          <p:nvSpPr>
            <p:cNvPr id="11458" name="任意多边形 11457"/>
            <p:cNvSpPr/>
            <p:nvPr userDrawn="1"/>
          </p:nvSpPr>
          <p:spPr>
            <a:xfrm>
              <a:off x="267" y="3295"/>
              <a:ext cx="76" cy="136"/>
            </a:xfrm>
            <a:custGeom>
              <a:avLst/>
              <a:gdLst/>
              <a:ahLst/>
              <a:cxnLst/>
              <a:pathLst>
                <a:path w="15" h="27">
                  <a:moveTo>
                    <a:pt x="7" y="10"/>
                  </a:moveTo>
                  <a:cubicBezTo>
                    <a:pt x="0" y="19"/>
                    <a:pt x="2" y="23"/>
                    <a:pt x="4" y="25"/>
                  </a:cubicBezTo>
                  <a:cubicBezTo>
                    <a:pt x="7" y="27"/>
                    <a:pt x="11" y="26"/>
                    <a:pt x="15" y="16"/>
                  </a:cubicBezTo>
                  <a:cubicBezTo>
                    <a:pt x="15" y="16"/>
                    <a:pt x="12" y="11"/>
                    <a:pt x="13" y="8"/>
                  </a:cubicBezTo>
                  <a:cubicBezTo>
                    <a:pt x="15" y="6"/>
                    <a:pt x="14" y="0"/>
                    <a:pt x="7" y="10"/>
                  </a:cubicBezTo>
                  <a:close/>
                </a:path>
              </a:pathLst>
            </a:custGeom>
            <a:solidFill>
              <a:schemeClr val="accent2"/>
            </a:solidFill>
            <a:ln w="0">
              <a:noFill/>
            </a:ln>
          </p:spPr>
          <p:txBody>
            <a:bodyPr/>
            <a:p>
              <a:endParaRPr lang="zh-CN" altLang="en-US"/>
            </a:p>
          </p:txBody>
        </p:sp>
        <p:sp>
          <p:nvSpPr>
            <p:cNvPr id="11459" name="任意多边形 11458"/>
            <p:cNvSpPr/>
            <p:nvPr userDrawn="1"/>
          </p:nvSpPr>
          <p:spPr>
            <a:xfrm>
              <a:off x="222" y="3022"/>
              <a:ext cx="243" cy="116"/>
            </a:xfrm>
            <a:custGeom>
              <a:avLst/>
              <a:gdLst/>
              <a:ahLst/>
              <a:cxnLst/>
              <a:pathLst>
                <a:path w="48" h="23">
                  <a:moveTo>
                    <a:pt x="40" y="2"/>
                  </a:moveTo>
                  <a:cubicBezTo>
                    <a:pt x="38" y="3"/>
                    <a:pt x="9" y="1"/>
                    <a:pt x="9" y="1"/>
                  </a:cubicBezTo>
                  <a:cubicBezTo>
                    <a:pt x="5" y="1"/>
                    <a:pt x="1" y="0"/>
                    <a:pt x="1" y="9"/>
                  </a:cubicBezTo>
                  <a:cubicBezTo>
                    <a:pt x="0" y="23"/>
                    <a:pt x="17" y="21"/>
                    <a:pt x="22" y="21"/>
                  </a:cubicBezTo>
                  <a:cubicBezTo>
                    <a:pt x="26" y="21"/>
                    <a:pt x="30" y="18"/>
                    <a:pt x="34" y="20"/>
                  </a:cubicBezTo>
                  <a:cubicBezTo>
                    <a:pt x="34" y="20"/>
                    <a:pt x="38" y="23"/>
                    <a:pt x="40" y="19"/>
                  </a:cubicBezTo>
                  <a:cubicBezTo>
                    <a:pt x="48" y="5"/>
                    <a:pt x="43" y="0"/>
                    <a:pt x="40" y="2"/>
                  </a:cubicBezTo>
                  <a:close/>
                </a:path>
              </a:pathLst>
            </a:custGeom>
            <a:solidFill>
              <a:schemeClr val="accent2"/>
            </a:solidFill>
            <a:ln w="0">
              <a:noFill/>
            </a:ln>
          </p:spPr>
          <p:txBody>
            <a:bodyPr/>
            <a:p>
              <a:endParaRPr lang="zh-CN" altLang="en-US"/>
            </a:p>
          </p:txBody>
        </p:sp>
        <p:sp>
          <p:nvSpPr>
            <p:cNvPr id="11460" name="任意多边形 11459"/>
            <p:cNvSpPr/>
            <p:nvPr userDrawn="1"/>
          </p:nvSpPr>
          <p:spPr>
            <a:xfrm>
              <a:off x="500" y="3345"/>
              <a:ext cx="177" cy="187"/>
            </a:xfrm>
            <a:custGeom>
              <a:avLst/>
              <a:gdLst/>
              <a:ahLst/>
              <a:cxnLst/>
              <a:pathLst>
                <a:path w="35" h="37">
                  <a:moveTo>
                    <a:pt x="24" y="2"/>
                  </a:moveTo>
                  <a:cubicBezTo>
                    <a:pt x="19" y="3"/>
                    <a:pt x="11" y="2"/>
                    <a:pt x="11" y="2"/>
                  </a:cubicBezTo>
                  <a:cubicBezTo>
                    <a:pt x="0" y="2"/>
                    <a:pt x="5" y="14"/>
                    <a:pt x="4" y="20"/>
                  </a:cubicBezTo>
                  <a:cubicBezTo>
                    <a:pt x="3" y="27"/>
                    <a:pt x="22" y="37"/>
                    <a:pt x="28" y="22"/>
                  </a:cubicBezTo>
                  <a:cubicBezTo>
                    <a:pt x="35" y="7"/>
                    <a:pt x="28" y="0"/>
                    <a:pt x="24" y="2"/>
                  </a:cubicBezTo>
                  <a:close/>
                </a:path>
              </a:pathLst>
            </a:custGeom>
            <a:solidFill>
              <a:schemeClr val="accent2"/>
            </a:solidFill>
            <a:ln w="0">
              <a:noFill/>
            </a:ln>
          </p:spPr>
          <p:txBody>
            <a:bodyPr/>
            <a:p>
              <a:endParaRPr lang="zh-CN" altLang="en-US"/>
            </a:p>
          </p:txBody>
        </p:sp>
        <p:sp>
          <p:nvSpPr>
            <p:cNvPr id="11461" name="任意多边形 11460"/>
            <p:cNvSpPr/>
            <p:nvPr userDrawn="1"/>
          </p:nvSpPr>
          <p:spPr>
            <a:xfrm>
              <a:off x="905" y="3158"/>
              <a:ext cx="177" cy="36"/>
            </a:xfrm>
            <a:custGeom>
              <a:avLst/>
              <a:gdLst/>
              <a:ahLst/>
              <a:cxnLst/>
              <a:pathLst>
                <a:path w="35" h="7">
                  <a:moveTo>
                    <a:pt x="5" y="0"/>
                  </a:moveTo>
                  <a:cubicBezTo>
                    <a:pt x="0" y="0"/>
                    <a:pt x="7" y="7"/>
                    <a:pt x="14" y="5"/>
                  </a:cubicBezTo>
                  <a:cubicBezTo>
                    <a:pt x="35" y="1"/>
                    <a:pt x="5" y="0"/>
                    <a:pt x="5" y="0"/>
                  </a:cubicBezTo>
                  <a:close/>
                </a:path>
              </a:pathLst>
            </a:custGeom>
            <a:solidFill>
              <a:schemeClr val="accent2"/>
            </a:solidFill>
            <a:ln w="0">
              <a:noFill/>
            </a:ln>
          </p:spPr>
          <p:txBody>
            <a:bodyPr/>
            <a:p>
              <a:endParaRPr lang="zh-CN" altLang="en-US"/>
            </a:p>
          </p:txBody>
        </p:sp>
        <p:sp>
          <p:nvSpPr>
            <p:cNvPr id="11462" name="任意多边形 11461"/>
            <p:cNvSpPr/>
            <p:nvPr userDrawn="1"/>
          </p:nvSpPr>
          <p:spPr>
            <a:xfrm>
              <a:off x="965" y="3153"/>
              <a:ext cx="137" cy="81"/>
            </a:xfrm>
            <a:custGeom>
              <a:avLst/>
              <a:gdLst/>
              <a:ahLst/>
              <a:cxnLst/>
              <a:pathLst>
                <a:path w="27" h="16">
                  <a:moveTo>
                    <a:pt x="7" y="13"/>
                  </a:moveTo>
                  <a:cubicBezTo>
                    <a:pt x="7" y="13"/>
                    <a:pt x="18" y="16"/>
                    <a:pt x="25" y="6"/>
                  </a:cubicBezTo>
                  <a:cubicBezTo>
                    <a:pt x="27" y="2"/>
                    <a:pt x="23" y="0"/>
                    <a:pt x="17" y="1"/>
                  </a:cubicBezTo>
                  <a:cubicBezTo>
                    <a:pt x="13" y="1"/>
                    <a:pt x="14" y="11"/>
                    <a:pt x="7" y="11"/>
                  </a:cubicBezTo>
                  <a:cubicBezTo>
                    <a:pt x="0" y="11"/>
                    <a:pt x="7" y="13"/>
                    <a:pt x="7" y="13"/>
                  </a:cubicBezTo>
                  <a:close/>
                </a:path>
              </a:pathLst>
            </a:custGeom>
            <a:solidFill>
              <a:schemeClr val="accent2"/>
            </a:solidFill>
            <a:ln w="0">
              <a:noFill/>
            </a:ln>
          </p:spPr>
          <p:txBody>
            <a:bodyPr/>
            <a:p>
              <a:endParaRPr lang="zh-CN" altLang="en-US"/>
            </a:p>
          </p:txBody>
        </p:sp>
        <p:sp>
          <p:nvSpPr>
            <p:cNvPr id="11463" name="任意多边形 11462"/>
            <p:cNvSpPr/>
            <p:nvPr userDrawn="1"/>
          </p:nvSpPr>
          <p:spPr>
            <a:xfrm>
              <a:off x="960" y="3204"/>
              <a:ext cx="177" cy="86"/>
            </a:xfrm>
            <a:custGeom>
              <a:avLst/>
              <a:gdLst/>
              <a:ahLst/>
              <a:cxnLst/>
              <a:pathLst>
                <a:path w="35" h="17">
                  <a:moveTo>
                    <a:pt x="25" y="6"/>
                  </a:moveTo>
                  <a:cubicBezTo>
                    <a:pt x="20" y="12"/>
                    <a:pt x="8" y="10"/>
                    <a:pt x="8" y="10"/>
                  </a:cubicBezTo>
                  <a:cubicBezTo>
                    <a:pt x="8" y="10"/>
                    <a:pt x="0" y="9"/>
                    <a:pt x="6" y="13"/>
                  </a:cubicBezTo>
                  <a:cubicBezTo>
                    <a:pt x="11" y="17"/>
                    <a:pt x="18" y="15"/>
                    <a:pt x="27" y="12"/>
                  </a:cubicBezTo>
                  <a:cubicBezTo>
                    <a:pt x="35" y="8"/>
                    <a:pt x="31" y="0"/>
                    <a:pt x="25" y="6"/>
                  </a:cubicBezTo>
                  <a:close/>
                </a:path>
              </a:pathLst>
            </a:custGeom>
            <a:solidFill>
              <a:schemeClr val="accent2"/>
            </a:solidFill>
            <a:ln w="0">
              <a:noFill/>
            </a:ln>
          </p:spPr>
          <p:txBody>
            <a:bodyPr/>
            <a:p>
              <a:endParaRPr lang="zh-CN" altLang="en-US"/>
            </a:p>
          </p:txBody>
        </p:sp>
        <p:sp>
          <p:nvSpPr>
            <p:cNvPr id="11464" name="任意多边形 11463"/>
            <p:cNvSpPr/>
            <p:nvPr userDrawn="1"/>
          </p:nvSpPr>
          <p:spPr>
            <a:xfrm>
              <a:off x="844" y="3285"/>
              <a:ext cx="248" cy="60"/>
            </a:xfrm>
            <a:custGeom>
              <a:avLst/>
              <a:gdLst/>
              <a:ahLst/>
              <a:cxnLst/>
              <a:pathLst>
                <a:path w="49" h="12">
                  <a:moveTo>
                    <a:pt x="40" y="3"/>
                  </a:moveTo>
                  <a:cubicBezTo>
                    <a:pt x="37" y="2"/>
                    <a:pt x="36" y="0"/>
                    <a:pt x="29" y="1"/>
                  </a:cubicBezTo>
                  <a:cubicBezTo>
                    <a:pt x="13" y="4"/>
                    <a:pt x="7" y="0"/>
                    <a:pt x="7" y="0"/>
                  </a:cubicBezTo>
                  <a:cubicBezTo>
                    <a:pt x="7" y="0"/>
                    <a:pt x="0" y="3"/>
                    <a:pt x="2" y="5"/>
                  </a:cubicBezTo>
                  <a:cubicBezTo>
                    <a:pt x="5" y="7"/>
                    <a:pt x="17" y="8"/>
                    <a:pt x="20" y="8"/>
                  </a:cubicBezTo>
                  <a:cubicBezTo>
                    <a:pt x="23" y="8"/>
                    <a:pt x="34" y="12"/>
                    <a:pt x="41" y="8"/>
                  </a:cubicBezTo>
                  <a:cubicBezTo>
                    <a:pt x="49" y="4"/>
                    <a:pt x="44" y="3"/>
                    <a:pt x="40" y="3"/>
                  </a:cubicBezTo>
                  <a:close/>
                </a:path>
              </a:pathLst>
            </a:custGeom>
            <a:solidFill>
              <a:schemeClr val="accent2"/>
            </a:solidFill>
            <a:ln w="0">
              <a:noFill/>
            </a:ln>
          </p:spPr>
          <p:txBody>
            <a:bodyPr/>
            <a:p>
              <a:endParaRPr lang="zh-CN" altLang="en-US"/>
            </a:p>
          </p:txBody>
        </p:sp>
        <p:sp>
          <p:nvSpPr>
            <p:cNvPr id="11465" name="任意多边形 11464"/>
            <p:cNvSpPr/>
            <p:nvPr userDrawn="1"/>
          </p:nvSpPr>
          <p:spPr>
            <a:xfrm>
              <a:off x="869" y="3340"/>
              <a:ext cx="203" cy="56"/>
            </a:xfrm>
            <a:custGeom>
              <a:avLst/>
              <a:gdLst/>
              <a:ahLst/>
              <a:cxnLst/>
              <a:pathLst>
                <a:path w="40" h="11">
                  <a:moveTo>
                    <a:pt x="37" y="2"/>
                  </a:moveTo>
                  <a:cubicBezTo>
                    <a:pt x="34" y="4"/>
                    <a:pt x="30" y="4"/>
                    <a:pt x="26" y="4"/>
                  </a:cubicBezTo>
                  <a:cubicBezTo>
                    <a:pt x="23" y="4"/>
                    <a:pt x="16" y="2"/>
                    <a:pt x="13" y="3"/>
                  </a:cubicBezTo>
                  <a:cubicBezTo>
                    <a:pt x="10" y="4"/>
                    <a:pt x="1" y="2"/>
                    <a:pt x="1" y="2"/>
                  </a:cubicBezTo>
                  <a:cubicBezTo>
                    <a:pt x="0" y="11"/>
                    <a:pt x="30" y="10"/>
                    <a:pt x="35" y="8"/>
                  </a:cubicBezTo>
                  <a:cubicBezTo>
                    <a:pt x="40" y="5"/>
                    <a:pt x="40" y="0"/>
                    <a:pt x="37" y="2"/>
                  </a:cubicBezTo>
                  <a:close/>
                </a:path>
              </a:pathLst>
            </a:custGeom>
            <a:solidFill>
              <a:schemeClr val="accent2"/>
            </a:solidFill>
            <a:ln w="0">
              <a:noFill/>
            </a:ln>
          </p:spPr>
          <p:txBody>
            <a:bodyPr/>
            <a:p>
              <a:endParaRPr lang="zh-CN" altLang="en-US"/>
            </a:p>
          </p:txBody>
        </p:sp>
        <p:sp>
          <p:nvSpPr>
            <p:cNvPr id="11466" name="任意多边形 11465"/>
            <p:cNvSpPr/>
            <p:nvPr userDrawn="1"/>
          </p:nvSpPr>
          <p:spPr>
            <a:xfrm>
              <a:off x="859" y="3386"/>
              <a:ext cx="207" cy="172"/>
            </a:xfrm>
            <a:custGeom>
              <a:avLst/>
              <a:gdLst/>
              <a:ahLst/>
              <a:cxnLst/>
              <a:pathLst>
                <a:path w="41" h="34">
                  <a:moveTo>
                    <a:pt x="28" y="9"/>
                  </a:moveTo>
                  <a:cubicBezTo>
                    <a:pt x="28" y="6"/>
                    <a:pt x="14" y="0"/>
                    <a:pt x="13" y="6"/>
                  </a:cubicBezTo>
                  <a:cubicBezTo>
                    <a:pt x="11" y="12"/>
                    <a:pt x="4" y="15"/>
                    <a:pt x="4" y="15"/>
                  </a:cubicBezTo>
                  <a:cubicBezTo>
                    <a:pt x="0" y="16"/>
                    <a:pt x="0" y="16"/>
                    <a:pt x="1" y="19"/>
                  </a:cubicBezTo>
                  <a:cubicBezTo>
                    <a:pt x="1" y="22"/>
                    <a:pt x="4" y="24"/>
                    <a:pt x="9" y="19"/>
                  </a:cubicBezTo>
                  <a:cubicBezTo>
                    <a:pt x="17" y="10"/>
                    <a:pt x="17" y="26"/>
                    <a:pt x="17" y="27"/>
                  </a:cubicBezTo>
                  <a:cubicBezTo>
                    <a:pt x="18" y="29"/>
                    <a:pt x="19" y="34"/>
                    <a:pt x="21" y="30"/>
                  </a:cubicBezTo>
                  <a:cubicBezTo>
                    <a:pt x="22" y="26"/>
                    <a:pt x="25" y="14"/>
                    <a:pt x="29" y="19"/>
                  </a:cubicBezTo>
                  <a:cubicBezTo>
                    <a:pt x="35" y="27"/>
                    <a:pt x="41" y="19"/>
                    <a:pt x="39" y="19"/>
                  </a:cubicBezTo>
                  <a:cubicBezTo>
                    <a:pt x="38" y="18"/>
                    <a:pt x="28" y="13"/>
                    <a:pt x="28" y="9"/>
                  </a:cubicBezTo>
                  <a:close/>
                </a:path>
              </a:pathLst>
            </a:custGeom>
            <a:solidFill>
              <a:schemeClr val="accent2"/>
            </a:solidFill>
            <a:ln w="0">
              <a:noFill/>
            </a:ln>
          </p:spPr>
          <p:txBody>
            <a:bodyPr/>
            <a:p>
              <a:endParaRPr lang="zh-CN" altLang="en-US"/>
            </a:p>
          </p:txBody>
        </p:sp>
        <p:sp>
          <p:nvSpPr>
            <p:cNvPr id="11467" name="任意多边形 11466"/>
            <p:cNvSpPr/>
            <p:nvPr userDrawn="1"/>
          </p:nvSpPr>
          <p:spPr>
            <a:xfrm>
              <a:off x="996" y="3305"/>
              <a:ext cx="126" cy="318"/>
            </a:xfrm>
            <a:custGeom>
              <a:avLst/>
              <a:gdLst/>
              <a:ahLst/>
              <a:cxnLst/>
              <a:pathLst>
                <a:path w="25" h="63">
                  <a:moveTo>
                    <a:pt x="22" y="2"/>
                  </a:moveTo>
                  <a:cubicBezTo>
                    <a:pt x="22" y="2"/>
                    <a:pt x="20" y="15"/>
                    <a:pt x="18" y="17"/>
                  </a:cubicBezTo>
                  <a:cubicBezTo>
                    <a:pt x="15" y="19"/>
                    <a:pt x="10" y="20"/>
                    <a:pt x="7" y="20"/>
                  </a:cubicBezTo>
                  <a:cubicBezTo>
                    <a:pt x="4" y="19"/>
                    <a:pt x="4" y="22"/>
                    <a:pt x="7" y="23"/>
                  </a:cubicBezTo>
                  <a:cubicBezTo>
                    <a:pt x="10" y="24"/>
                    <a:pt x="17" y="29"/>
                    <a:pt x="17" y="34"/>
                  </a:cubicBezTo>
                  <a:cubicBezTo>
                    <a:pt x="17" y="40"/>
                    <a:pt x="17" y="44"/>
                    <a:pt x="12" y="45"/>
                  </a:cubicBezTo>
                  <a:cubicBezTo>
                    <a:pt x="6" y="46"/>
                    <a:pt x="0" y="47"/>
                    <a:pt x="0" y="55"/>
                  </a:cubicBezTo>
                  <a:cubicBezTo>
                    <a:pt x="0" y="55"/>
                    <a:pt x="3" y="57"/>
                    <a:pt x="5" y="58"/>
                  </a:cubicBezTo>
                  <a:cubicBezTo>
                    <a:pt x="8" y="58"/>
                    <a:pt x="14" y="61"/>
                    <a:pt x="16" y="62"/>
                  </a:cubicBezTo>
                  <a:cubicBezTo>
                    <a:pt x="18" y="63"/>
                    <a:pt x="23" y="61"/>
                    <a:pt x="23" y="57"/>
                  </a:cubicBezTo>
                  <a:cubicBezTo>
                    <a:pt x="24" y="52"/>
                    <a:pt x="24" y="20"/>
                    <a:pt x="25" y="14"/>
                  </a:cubicBezTo>
                  <a:cubicBezTo>
                    <a:pt x="25" y="9"/>
                    <a:pt x="25" y="3"/>
                    <a:pt x="25" y="2"/>
                  </a:cubicBezTo>
                  <a:cubicBezTo>
                    <a:pt x="25" y="1"/>
                    <a:pt x="22" y="0"/>
                    <a:pt x="22" y="2"/>
                  </a:cubicBezTo>
                  <a:close/>
                </a:path>
              </a:pathLst>
            </a:custGeom>
            <a:solidFill>
              <a:schemeClr val="accent2"/>
            </a:solidFill>
            <a:ln w="0">
              <a:noFill/>
            </a:ln>
          </p:spPr>
          <p:txBody>
            <a:bodyPr/>
            <a:p>
              <a:endParaRPr lang="zh-CN" altLang="en-US"/>
            </a:p>
          </p:txBody>
        </p:sp>
      </p:grpSp>
      <p:grpSp>
        <p:nvGrpSpPr>
          <p:cNvPr id="11468" name="组合 11467"/>
          <p:cNvGrpSpPr/>
          <p:nvPr/>
        </p:nvGrpSpPr>
        <p:grpSpPr>
          <a:xfrm>
            <a:off x="381000" y="5070475"/>
            <a:ext cx="533400" cy="492125"/>
            <a:chOff x="96" y="2784"/>
            <a:chExt cx="1062" cy="981"/>
          </a:xfrm>
        </p:grpSpPr>
        <p:sp>
          <p:nvSpPr>
            <p:cNvPr id="11469" name="任意多边形 11468"/>
            <p:cNvSpPr/>
            <p:nvPr userDrawn="1"/>
          </p:nvSpPr>
          <p:spPr>
            <a:xfrm>
              <a:off x="121" y="2784"/>
              <a:ext cx="207" cy="81"/>
            </a:xfrm>
            <a:custGeom>
              <a:avLst/>
              <a:gdLst/>
              <a:ahLst/>
              <a:cxnLst/>
              <a:pathLst>
                <a:path w="41" h="16">
                  <a:moveTo>
                    <a:pt x="30" y="12"/>
                  </a:moveTo>
                  <a:cubicBezTo>
                    <a:pt x="34" y="11"/>
                    <a:pt x="36" y="10"/>
                    <a:pt x="37" y="10"/>
                  </a:cubicBezTo>
                  <a:cubicBezTo>
                    <a:pt x="37" y="10"/>
                    <a:pt x="38" y="9"/>
                    <a:pt x="38" y="9"/>
                  </a:cubicBezTo>
                  <a:cubicBezTo>
                    <a:pt x="41" y="6"/>
                    <a:pt x="37" y="1"/>
                    <a:pt x="31" y="1"/>
                  </a:cubicBezTo>
                  <a:cubicBezTo>
                    <a:pt x="31" y="1"/>
                    <a:pt x="0" y="0"/>
                    <a:pt x="8" y="11"/>
                  </a:cubicBezTo>
                  <a:cubicBezTo>
                    <a:pt x="8" y="11"/>
                    <a:pt x="15" y="16"/>
                    <a:pt x="30" y="12"/>
                  </a:cubicBezTo>
                  <a:close/>
                </a:path>
              </a:pathLst>
            </a:custGeom>
            <a:solidFill>
              <a:schemeClr val="accent2"/>
            </a:solidFill>
            <a:ln w="0">
              <a:noFill/>
            </a:ln>
          </p:spPr>
          <p:txBody>
            <a:bodyPr/>
            <a:p>
              <a:endParaRPr lang="zh-CN" altLang="en-US"/>
            </a:p>
          </p:txBody>
        </p:sp>
        <p:sp>
          <p:nvSpPr>
            <p:cNvPr id="11470" name="任意多边形 11469"/>
            <p:cNvSpPr>
              <a:spLocks noEditPoints="1"/>
            </p:cNvSpPr>
            <p:nvPr userDrawn="1"/>
          </p:nvSpPr>
          <p:spPr>
            <a:xfrm>
              <a:off x="96" y="2789"/>
              <a:ext cx="1062" cy="976"/>
            </a:xfrm>
            <a:custGeom>
              <a:avLst/>
              <a:gdLst/>
              <a:ahLst/>
              <a:cxnLst/>
              <a:pathLst>
                <a:path w="210" h="193">
                  <a:moveTo>
                    <a:pt x="186" y="166"/>
                  </a:moveTo>
                  <a:cubicBezTo>
                    <a:pt x="167" y="166"/>
                    <a:pt x="163" y="155"/>
                    <a:pt x="163" y="155"/>
                  </a:cubicBezTo>
                  <a:cubicBezTo>
                    <a:pt x="163" y="155"/>
                    <a:pt x="162" y="147"/>
                    <a:pt x="154" y="145"/>
                  </a:cubicBezTo>
                  <a:cubicBezTo>
                    <a:pt x="135" y="140"/>
                    <a:pt x="147" y="128"/>
                    <a:pt x="152" y="125"/>
                  </a:cubicBezTo>
                  <a:cubicBezTo>
                    <a:pt x="157" y="123"/>
                    <a:pt x="154" y="122"/>
                    <a:pt x="150" y="120"/>
                  </a:cubicBezTo>
                  <a:cubicBezTo>
                    <a:pt x="142" y="115"/>
                    <a:pt x="141" y="109"/>
                    <a:pt x="142" y="99"/>
                  </a:cubicBezTo>
                  <a:cubicBezTo>
                    <a:pt x="142" y="88"/>
                    <a:pt x="149" y="91"/>
                    <a:pt x="149" y="91"/>
                  </a:cubicBezTo>
                  <a:cubicBezTo>
                    <a:pt x="149" y="91"/>
                    <a:pt x="160" y="96"/>
                    <a:pt x="165" y="93"/>
                  </a:cubicBezTo>
                  <a:cubicBezTo>
                    <a:pt x="169" y="91"/>
                    <a:pt x="167" y="88"/>
                    <a:pt x="165" y="89"/>
                  </a:cubicBezTo>
                  <a:cubicBezTo>
                    <a:pt x="163" y="91"/>
                    <a:pt x="148" y="89"/>
                    <a:pt x="146" y="82"/>
                  </a:cubicBezTo>
                  <a:cubicBezTo>
                    <a:pt x="144" y="74"/>
                    <a:pt x="150" y="78"/>
                    <a:pt x="151" y="78"/>
                  </a:cubicBezTo>
                  <a:cubicBezTo>
                    <a:pt x="153" y="79"/>
                    <a:pt x="153" y="81"/>
                    <a:pt x="157" y="83"/>
                  </a:cubicBezTo>
                  <a:cubicBezTo>
                    <a:pt x="168" y="88"/>
                    <a:pt x="162" y="82"/>
                    <a:pt x="162" y="82"/>
                  </a:cubicBezTo>
                  <a:cubicBezTo>
                    <a:pt x="162" y="82"/>
                    <a:pt x="162" y="82"/>
                    <a:pt x="157" y="77"/>
                  </a:cubicBezTo>
                  <a:cubicBezTo>
                    <a:pt x="152" y="71"/>
                    <a:pt x="145" y="73"/>
                    <a:pt x="139" y="73"/>
                  </a:cubicBezTo>
                  <a:cubicBezTo>
                    <a:pt x="133" y="73"/>
                    <a:pt x="135" y="78"/>
                    <a:pt x="135" y="78"/>
                  </a:cubicBezTo>
                  <a:cubicBezTo>
                    <a:pt x="135" y="78"/>
                    <a:pt x="134" y="88"/>
                    <a:pt x="133" y="106"/>
                  </a:cubicBezTo>
                  <a:cubicBezTo>
                    <a:pt x="132" y="124"/>
                    <a:pt x="129" y="126"/>
                    <a:pt x="128" y="125"/>
                  </a:cubicBezTo>
                  <a:cubicBezTo>
                    <a:pt x="127" y="123"/>
                    <a:pt x="125" y="114"/>
                    <a:pt x="125" y="111"/>
                  </a:cubicBezTo>
                  <a:cubicBezTo>
                    <a:pt x="125" y="108"/>
                    <a:pt x="123" y="97"/>
                    <a:pt x="124" y="84"/>
                  </a:cubicBezTo>
                  <a:cubicBezTo>
                    <a:pt x="125" y="72"/>
                    <a:pt x="128" y="77"/>
                    <a:pt x="120" y="74"/>
                  </a:cubicBezTo>
                  <a:cubicBezTo>
                    <a:pt x="111" y="71"/>
                    <a:pt x="116" y="67"/>
                    <a:pt x="118" y="67"/>
                  </a:cubicBezTo>
                  <a:cubicBezTo>
                    <a:pt x="121" y="67"/>
                    <a:pt x="125" y="69"/>
                    <a:pt x="126" y="67"/>
                  </a:cubicBezTo>
                  <a:cubicBezTo>
                    <a:pt x="127" y="59"/>
                    <a:pt x="128" y="52"/>
                    <a:pt x="124" y="51"/>
                  </a:cubicBezTo>
                  <a:cubicBezTo>
                    <a:pt x="115" y="47"/>
                    <a:pt x="119" y="45"/>
                    <a:pt x="122" y="44"/>
                  </a:cubicBezTo>
                  <a:cubicBezTo>
                    <a:pt x="125" y="43"/>
                    <a:pt x="126" y="35"/>
                    <a:pt x="121" y="37"/>
                  </a:cubicBezTo>
                  <a:cubicBezTo>
                    <a:pt x="112" y="40"/>
                    <a:pt x="113" y="32"/>
                    <a:pt x="115" y="31"/>
                  </a:cubicBezTo>
                  <a:cubicBezTo>
                    <a:pt x="117" y="30"/>
                    <a:pt x="120" y="32"/>
                    <a:pt x="119" y="24"/>
                  </a:cubicBezTo>
                  <a:cubicBezTo>
                    <a:pt x="117" y="17"/>
                    <a:pt x="124" y="14"/>
                    <a:pt x="126" y="21"/>
                  </a:cubicBezTo>
                  <a:cubicBezTo>
                    <a:pt x="127" y="28"/>
                    <a:pt x="130" y="42"/>
                    <a:pt x="132" y="39"/>
                  </a:cubicBezTo>
                  <a:cubicBezTo>
                    <a:pt x="134" y="35"/>
                    <a:pt x="138" y="22"/>
                    <a:pt x="142" y="16"/>
                  </a:cubicBezTo>
                  <a:cubicBezTo>
                    <a:pt x="145" y="10"/>
                    <a:pt x="150" y="15"/>
                    <a:pt x="149" y="18"/>
                  </a:cubicBezTo>
                  <a:cubicBezTo>
                    <a:pt x="144" y="33"/>
                    <a:pt x="152" y="34"/>
                    <a:pt x="152" y="34"/>
                  </a:cubicBezTo>
                  <a:cubicBezTo>
                    <a:pt x="152" y="34"/>
                    <a:pt x="151" y="36"/>
                    <a:pt x="147" y="36"/>
                  </a:cubicBezTo>
                  <a:cubicBezTo>
                    <a:pt x="137" y="35"/>
                    <a:pt x="141" y="41"/>
                    <a:pt x="145" y="43"/>
                  </a:cubicBezTo>
                  <a:cubicBezTo>
                    <a:pt x="154" y="46"/>
                    <a:pt x="148" y="48"/>
                    <a:pt x="143" y="48"/>
                  </a:cubicBezTo>
                  <a:cubicBezTo>
                    <a:pt x="139" y="48"/>
                    <a:pt x="136" y="50"/>
                    <a:pt x="135" y="55"/>
                  </a:cubicBezTo>
                  <a:cubicBezTo>
                    <a:pt x="132" y="70"/>
                    <a:pt x="144" y="67"/>
                    <a:pt x="144" y="67"/>
                  </a:cubicBezTo>
                  <a:cubicBezTo>
                    <a:pt x="162" y="72"/>
                    <a:pt x="189" y="69"/>
                    <a:pt x="189" y="69"/>
                  </a:cubicBezTo>
                  <a:cubicBezTo>
                    <a:pt x="209" y="75"/>
                    <a:pt x="200" y="45"/>
                    <a:pt x="199" y="29"/>
                  </a:cubicBezTo>
                  <a:cubicBezTo>
                    <a:pt x="197" y="13"/>
                    <a:pt x="195" y="5"/>
                    <a:pt x="181" y="2"/>
                  </a:cubicBezTo>
                  <a:cubicBezTo>
                    <a:pt x="168" y="0"/>
                    <a:pt x="90" y="1"/>
                    <a:pt x="90" y="1"/>
                  </a:cubicBezTo>
                  <a:cubicBezTo>
                    <a:pt x="87" y="2"/>
                    <a:pt x="56" y="1"/>
                    <a:pt x="56" y="1"/>
                  </a:cubicBezTo>
                  <a:cubicBezTo>
                    <a:pt x="56" y="1"/>
                    <a:pt x="54" y="8"/>
                    <a:pt x="56" y="8"/>
                  </a:cubicBezTo>
                  <a:cubicBezTo>
                    <a:pt x="61" y="8"/>
                    <a:pt x="80" y="9"/>
                    <a:pt x="80" y="9"/>
                  </a:cubicBezTo>
                  <a:cubicBezTo>
                    <a:pt x="81" y="9"/>
                    <a:pt x="90" y="8"/>
                    <a:pt x="85" y="12"/>
                  </a:cubicBezTo>
                  <a:cubicBezTo>
                    <a:pt x="80" y="16"/>
                    <a:pt x="69" y="16"/>
                    <a:pt x="62" y="16"/>
                  </a:cubicBezTo>
                  <a:cubicBezTo>
                    <a:pt x="47" y="15"/>
                    <a:pt x="54" y="22"/>
                    <a:pt x="60" y="22"/>
                  </a:cubicBezTo>
                  <a:cubicBezTo>
                    <a:pt x="78" y="22"/>
                    <a:pt x="82" y="26"/>
                    <a:pt x="74" y="27"/>
                  </a:cubicBezTo>
                  <a:cubicBezTo>
                    <a:pt x="67" y="28"/>
                    <a:pt x="65" y="28"/>
                    <a:pt x="58" y="29"/>
                  </a:cubicBezTo>
                  <a:cubicBezTo>
                    <a:pt x="2" y="38"/>
                    <a:pt x="21" y="23"/>
                    <a:pt x="26" y="23"/>
                  </a:cubicBezTo>
                  <a:cubicBezTo>
                    <a:pt x="49" y="23"/>
                    <a:pt x="44" y="15"/>
                    <a:pt x="38" y="17"/>
                  </a:cubicBezTo>
                  <a:cubicBezTo>
                    <a:pt x="32" y="18"/>
                    <a:pt x="12" y="11"/>
                    <a:pt x="9" y="24"/>
                  </a:cubicBezTo>
                  <a:cubicBezTo>
                    <a:pt x="7" y="37"/>
                    <a:pt x="15" y="103"/>
                    <a:pt x="13" y="115"/>
                  </a:cubicBezTo>
                  <a:cubicBezTo>
                    <a:pt x="0" y="193"/>
                    <a:pt x="71" y="176"/>
                    <a:pt x="71" y="176"/>
                  </a:cubicBezTo>
                  <a:cubicBezTo>
                    <a:pt x="56" y="164"/>
                    <a:pt x="62" y="153"/>
                    <a:pt x="61" y="146"/>
                  </a:cubicBezTo>
                  <a:cubicBezTo>
                    <a:pt x="57" y="125"/>
                    <a:pt x="55" y="122"/>
                    <a:pt x="51" y="124"/>
                  </a:cubicBezTo>
                  <a:cubicBezTo>
                    <a:pt x="43" y="128"/>
                    <a:pt x="44" y="130"/>
                    <a:pt x="45" y="133"/>
                  </a:cubicBezTo>
                  <a:cubicBezTo>
                    <a:pt x="51" y="151"/>
                    <a:pt x="37" y="137"/>
                    <a:pt x="37" y="137"/>
                  </a:cubicBezTo>
                  <a:cubicBezTo>
                    <a:pt x="35" y="138"/>
                    <a:pt x="34" y="142"/>
                    <a:pt x="35" y="145"/>
                  </a:cubicBezTo>
                  <a:cubicBezTo>
                    <a:pt x="47" y="168"/>
                    <a:pt x="36" y="162"/>
                    <a:pt x="33" y="158"/>
                  </a:cubicBezTo>
                  <a:cubicBezTo>
                    <a:pt x="22" y="142"/>
                    <a:pt x="33" y="133"/>
                    <a:pt x="32" y="128"/>
                  </a:cubicBezTo>
                  <a:cubicBezTo>
                    <a:pt x="27" y="108"/>
                    <a:pt x="42" y="100"/>
                    <a:pt x="44" y="97"/>
                  </a:cubicBezTo>
                  <a:cubicBezTo>
                    <a:pt x="46" y="93"/>
                    <a:pt x="45" y="92"/>
                    <a:pt x="46" y="86"/>
                  </a:cubicBezTo>
                  <a:cubicBezTo>
                    <a:pt x="48" y="72"/>
                    <a:pt x="55" y="79"/>
                    <a:pt x="55" y="84"/>
                  </a:cubicBezTo>
                  <a:cubicBezTo>
                    <a:pt x="53" y="100"/>
                    <a:pt x="63" y="88"/>
                    <a:pt x="67" y="83"/>
                  </a:cubicBezTo>
                  <a:cubicBezTo>
                    <a:pt x="78" y="68"/>
                    <a:pt x="77" y="84"/>
                    <a:pt x="75" y="87"/>
                  </a:cubicBezTo>
                  <a:cubicBezTo>
                    <a:pt x="72" y="89"/>
                    <a:pt x="71" y="93"/>
                    <a:pt x="71" y="95"/>
                  </a:cubicBezTo>
                  <a:cubicBezTo>
                    <a:pt x="74" y="103"/>
                    <a:pt x="69" y="111"/>
                    <a:pt x="67" y="112"/>
                  </a:cubicBezTo>
                  <a:cubicBezTo>
                    <a:pt x="66" y="112"/>
                    <a:pt x="61" y="114"/>
                    <a:pt x="61" y="121"/>
                  </a:cubicBezTo>
                  <a:cubicBezTo>
                    <a:pt x="61" y="127"/>
                    <a:pt x="69" y="139"/>
                    <a:pt x="69" y="143"/>
                  </a:cubicBezTo>
                  <a:cubicBezTo>
                    <a:pt x="69" y="178"/>
                    <a:pt x="84" y="181"/>
                    <a:pt x="91" y="180"/>
                  </a:cubicBezTo>
                  <a:cubicBezTo>
                    <a:pt x="98" y="179"/>
                    <a:pt x="159" y="177"/>
                    <a:pt x="185" y="175"/>
                  </a:cubicBezTo>
                  <a:cubicBezTo>
                    <a:pt x="210" y="173"/>
                    <a:pt x="193" y="166"/>
                    <a:pt x="186" y="166"/>
                  </a:cubicBezTo>
                  <a:close/>
                  <a:moveTo>
                    <a:pt x="165" y="60"/>
                  </a:moveTo>
                  <a:cubicBezTo>
                    <a:pt x="203" y="61"/>
                    <a:pt x="185" y="64"/>
                    <a:pt x="182" y="66"/>
                  </a:cubicBezTo>
                  <a:cubicBezTo>
                    <a:pt x="178" y="68"/>
                    <a:pt x="182" y="66"/>
                    <a:pt x="167" y="65"/>
                  </a:cubicBezTo>
                  <a:cubicBezTo>
                    <a:pt x="152" y="65"/>
                    <a:pt x="165" y="60"/>
                    <a:pt x="165" y="60"/>
                  </a:cubicBezTo>
                  <a:close/>
                  <a:moveTo>
                    <a:pt x="114" y="50"/>
                  </a:moveTo>
                  <a:cubicBezTo>
                    <a:pt x="121" y="55"/>
                    <a:pt x="113" y="61"/>
                    <a:pt x="113" y="61"/>
                  </a:cubicBezTo>
                  <a:cubicBezTo>
                    <a:pt x="113" y="61"/>
                    <a:pt x="108" y="70"/>
                    <a:pt x="112" y="78"/>
                  </a:cubicBezTo>
                  <a:cubicBezTo>
                    <a:pt x="116" y="87"/>
                    <a:pt x="116" y="97"/>
                    <a:pt x="108" y="87"/>
                  </a:cubicBezTo>
                  <a:cubicBezTo>
                    <a:pt x="100" y="78"/>
                    <a:pt x="105" y="58"/>
                    <a:pt x="107" y="53"/>
                  </a:cubicBezTo>
                  <a:cubicBezTo>
                    <a:pt x="107" y="53"/>
                    <a:pt x="107" y="44"/>
                    <a:pt x="114" y="50"/>
                  </a:cubicBezTo>
                  <a:close/>
                  <a:moveTo>
                    <a:pt x="83" y="29"/>
                  </a:moveTo>
                  <a:cubicBezTo>
                    <a:pt x="83" y="25"/>
                    <a:pt x="89" y="26"/>
                    <a:pt x="89" y="26"/>
                  </a:cubicBezTo>
                  <a:cubicBezTo>
                    <a:pt x="89" y="26"/>
                    <a:pt x="99" y="30"/>
                    <a:pt x="104" y="30"/>
                  </a:cubicBezTo>
                  <a:cubicBezTo>
                    <a:pt x="108" y="29"/>
                    <a:pt x="114" y="35"/>
                    <a:pt x="105" y="35"/>
                  </a:cubicBezTo>
                  <a:cubicBezTo>
                    <a:pt x="96" y="35"/>
                    <a:pt x="82" y="39"/>
                    <a:pt x="83" y="29"/>
                  </a:cubicBezTo>
                  <a:close/>
                  <a:moveTo>
                    <a:pt x="61" y="72"/>
                  </a:moveTo>
                  <a:cubicBezTo>
                    <a:pt x="55" y="72"/>
                    <a:pt x="16" y="87"/>
                    <a:pt x="16" y="48"/>
                  </a:cubicBezTo>
                  <a:cubicBezTo>
                    <a:pt x="16" y="39"/>
                    <a:pt x="14" y="31"/>
                    <a:pt x="24" y="37"/>
                  </a:cubicBezTo>
                  <a:cubicBezTo>
                    <a:pt x="35" y="42"/>
                    <a:pt x="25" y="42"/>
                    <a:pt x="49" y="40"/>
                  </a:cubicBezTo>
                  <a:cubicBezTo>
                    <a:pt x="49" y="40"/>
                    <a:pt x="66" y="41"/>
                    <a:pt x="68" y="40"/>
                  </a:cubicBezTo>
                  <a:cubicBezTo>
                    <a:pt x="71" y="38"/>
                    <a:pt x="69" y="34"/>
                    <a:pt x="74" y="34"/>
                  </a:cubicBezTo>
                  <a:cubicBezTo>
                    <a:pt x="80" y="34"/>
                    <a:pt x="79" y="40"/>
                    <a:pt x="79" y="40"/>
                  </a:cubicBezTo>
                  <a:cubicBezTo>
                    <a:pt x="79" y="40"/>
                    <a:pt x="74" y="46"/>
                    <a:pt x="109" y="41"/>
                  </a:cubicBezTo>
                  <a:cubicBezTo>
                    <a:pt x="113" y="41"/>
                    <a:pt x="117" y="45"/>
                    <a:pt x="108" y="45"/>
                  </a:cubicBezTo>
                  <a:cubicBezTo>
                    <a:pt x="104" y="45"/>
                    <a:pt x="97" y="48"/>
                    <a:pt x="100" y="53"/>
                  </a:cubicBezTo>
                  <a:cubicBezTo>
                    <a:pt x="102" y="58"/>
                    <a:pt x="99" y="93"/>
                    <a:pt x="99" y="93"/>
                  </a:cubicBezTo>
                  <a:cubicBezTo>
                    <a:pt x="99" y="93"/>
                    <a:pt x="97" y="100"/>
                    <a:pt x="94" y="90"/>
                  </a:cubicBezTo>
                  <a:cubicBezTo>
                    <a:pt x="93" y="86"/>
                    <a:pt x="94" y="53"/>
                    <a:pt x="93" y="51"/>
                  </a:cubicBezTo>
                  <a:cubicBezTo>
                    <a:pt x="93" y="48"/>
                    <a:pt x="77" y="45"/>
                    <a:pt x="77" y="57"/>
                  </a:cubicBezTo>
                  <a:cubicBezTo>
                    <a:pt x="77" y="68"/>
                    <a:pt x="73" y="71"/>
                    <a:pt x="61" y="72"/>
                  </a:cubicBezTo>
                  <a:close/>
                  <a:moveTo>
                    <a:pt x="85" y="84"/>
                  </a:moveTo>
                  <a:cubicBezTo>
                    <a:pt x="82" y="88"/>
                    <a:pt x="78" y="90"/>
                    <a:pt x="80" y="82"/>
                  </a:cubicBezTo>
                  <a:cubicBezTo>
                    <a:pt x="81" y="74"/>
                    <a:pt x="83" y="63"/>
                    <a:pt x="83" y="57"/>
                  </a:cubicBezTo>
                  <a:cubicBezTo>
                    <a:pt x="83" y="57"/>
                    <a:pt x="87" y="50"/>
                    <a:pt x="88" y="58"/>
                  </a:cubicBezTo>
                  <a:cubicBezTo>
                    <a:pt x="89" y="66"/>
                    <a:pt x="87" y="81"/>
                    <a:pt x="85" y="84"/>
                  </a:cubicBezTo>
                  <a:close/>
                  <a:moveTo>
                    <a:pt x="102" y="145"/>
                  </a:moveTo>
                  <a:cubicBezTo>
                    <a:pt x="78" y="144"/>
                    <a:pt x="77" y="148"/>
                    <a:pt x="77" y="117"/>
                  </a:cubicBezTo>
                  <a:cubicBezTo>
                    <a:pt x="77" y="86"/>
                    <a:pt x="81" y="93"/>
                    <a:pt x="82" y="96"/>
                  </a:cubicBezTo>
                  <a:cubicBezTo>
                    <a:pt x="82" y="96"/>
                    <a:pt x="90" y="116"/>
                    <a:pt x="111" y="101"/>
                  </a:cubicBezTo>
                  <a:cubicBezTo>
                    <a:pt x="114" y="98"/>
                    <a:pt x="116" y="96"/>
                    <a:pt x="117" y="106"/>
                  </a:cubicBezTo>
                  <a:cubicBezTo>
                    <a:pt x="117" y="117"/>
                    <a:pt x="127" y="145"/>
                    <a:pt x="102" y="145"/>
                  </a:cubicBezTo>
                  <a:close/>
                </a:path>
              </a:pathLst>
            </a:custGeom>
            <a:solidFill>
              <a:schemeClr val="accent2"/>
            </a:solidFill>
            <a:ln w="0">
              <a:noFill/>
            </a:ln>
          </p:spPr>
          <p:txBody>
            <a:bodyPr/>
            <a:p>
              <a:endParaRPr lang="zh-CN" altLang="en-US"/>
            </a:p>
          </p:txBody>
        </p:sp>
        <p:sp>
          <p:nvSpPr>
            <p:cNvPr id="11471" name="任意多边形 11470"/>
            <p:cNvSpPr/>
            <p:nvPr userDrawn="1"/>
          </p:nvSpPr>
          <p:spPr>
            <a:xfrm>
              <a:off x="348" y="3254"/>
              <a:ext cx="86" cy="102"/>
            </a:xfrm>
            <a:custGeom>
              <a:avLst/>
              <a:gdLst/>
              <a:ahLst/>
              <a:cxnLst/>
              <a:pathLst>
                <a:path w="17" h="20">
                  <a:moveTo>
                    <a:pt x="14" y="5"/>
                  </a:moveTo>
                  <a:cubicBezTo>
                    <a:pt x="13" y="0"/>
                    <a:pt x="0" y="8"/>
                    <a:pt x="9" y="20"/>
                  </a:cubicBezTo>
                  <a:cubicBezTo>
                    <a:pt x="9" y="20"/>
                    <a:pt x="17" y="17"/>
                    <a:pt x="14" y="5"/>
                  </a:cubicBezTo>
                  <a:close/>
                </a:path>
              </a:pathLst>
            </a:custGeom>
            <a:solidFill>
              <a:schemeClr val="accent2"/>
            </a:solidFill>
            <a:ln w="0">
              <a:noFill/>
            </a:ln>
          </p:spPr>
          <p:txBody>
            <a:bodyPr/>
            <a:p>
              <a:endParaRPr lang="zh-CN" altLang="en-US"/>
            </a:p>
          </p:txBody>
        </p:sp>
        <p:sp>
          <p:nvSpPr>
            <p:cNvPr id="11472" name="任意多边形 11471"/>
            <p:cNvSpPr/>
            <p:nvPr userDrawn="1"/>
          </p:nvSpPr>
          <p:spPr>
            <a:xfrm>
              <a:off x="267" y="3295"/>
              <a:ext cx="76" cy="136"/>
            </a:xfrm>
            <a:custGeom>
              <a:avLst/>
              <a:gdLst/>
              <a:ahLst/>
              <a:cxnLst/>
              <a:pathLst>
                <a:path w="15" h="27">
                  <a:moveTo>
                    <a:pt x="7" y="10"/>
                  </a:moveTo>
                  <a:cubicBezTo>
                    <a:pt x="0" y="19"/>
                    <a:pt x="2" y="23"/>
                    <a:pt x="4" y="25"/>
                  </a:cubicBezTo>
                  <a:cubicBezTo>
                    <a:pt x="7" y="27"/>
                    <a:pt x="11" y="26"/>
                    <a:pt x="15" y="16"/>
                  </a:cubicBezTo>
                  <a:cubicBezTo>
                    <a:pt x="15" y="16"/>
                    <a:pt x="12" y="11"/>
                    <a:pt x="13" y="8"/>
                  </a:cubicBezTo>
                  <a:cubicBezTo>
                    <a:pt x="15" y="6"/>
                    <a:pt x="14" y="0"/>
                    <a:pt x="7" y="10"/>
                  </a:cubicBezTo>
                  <a:close/>
                </a:path>
              </a:pathLst>
            </a:custGeom>
            <a:solidFill>
              <a:schemeClr val="accent2"/>
            </a:solidFill>
            <a:ln w="0">
              <a:noFill/>
            </a:ln>
          </p:spPr>
          <p:txBody>
            <a:bodyPr/>
            <a:p>
              <a:endParaRPr lang="zh-CN" altLang="en-US"/>
            </a:p>
          </p:txBody>
        </p:sp>
        <p:sp>
          <p:nvSpPr>
            <p:cNvPr id="11473" name="任意多边形 11472"/>
            <p:cNvSpPr/>
            <p:nvPr userDrawn="1"/>
          </p:nvSpPr>
          <p:spPr>
            <a:xfrm>
              <a:off x="222" y="3022"/>
              <a:ext cx="243" cy="116"/>
            </a:xfrm>
            <a:custGeom>
              <a:avLst/>
              <a:gdLst/>
              <a:ahLst/>
              <a:cxnLst/>
              <a:pathLst>
                <a:path w="48" h="23">
                  <a:moveTo>
                    <a:pt x="40" y="2"/>
                  </a:moveTo>
                  <a:cubicBezTo>
                    <a:pt x="38" y="3"/>
                    <a:pt x="9" y="1"/>
                    <a:pt x="9" y="1"/>
                  </a:cubicBezTo>
                  <a:cubicBezTo>
                    <a:pt x="5" y="1"/>
                    <a:pt x="1" y="0"/>
                    <a:pt x="1" y="9"/>
                  </a:cubicBezTo>
                  <a:cubicBezTo>
                    <a:pt x="0" y="23"/>
                    <a:pt x="17" y="21"/>
                    <a:pt x="22" y="21"/>
                  </a:cubicBezTo>
                  <a:cubicBezTo>
                    <a:pt x="26" y="21"/>
                    <a:pt x="30" y="18"/>
                    <a:pt x="34" y="20"/>
                  </a:cubicBezTo>
                  <a:cubicBezTo>
                    <a:pt x="34" y="20"/>
                    <a:pt x="38" y="23"/>
                    <a:pt x="40" y="19"/>
                  </a:cubicBezTo>
                  <a:cubicBezTo>
                    <a:pt x="48" y="5"/>
                    <a:pt x="43" y="0"/>
                    <a:pt x="40" y="2"/>
                  </a:cubicBezTo>
                  <a:close/>
                </a:path>
              </a:pathLst>
            </a:custGeom>
            <a:solidFill>
              <a:schemeClr val="accent2"/>
            </a:solidFill>
            <a:ln w="0">
              <a:noFill/>
            </a:ln>
          </p:spPr>
          <p:txBody>
            <a:bodyPr/>
            <a:p>
              <a:endParaRPr lang="zh-CN" altLang="en-US"/>
            </a:p>
          </p:txBody>
        </p:sp>
        <p:sp>
          <p:nvSpPr>
            <p:cNvPr id="11474" name="任意多边形 11473"/>
            <p:cNvSpPr/>
            <p:nvPr userDrawn="1"/>
          </p:nvSpPr>
          <p:spPr>
            <a:xfrm>
              <a:off x="500" y="3345"/>
              <a:ext cx="177" cy="187"/>
            </a:xfrm>
            <a:custGeom>
              <a:avLst/>
              <a:gdLst/>
              <a:ahLst/>
              <a:cxnLst/>
              <a:pathLst>
                <a:path w="35" h="37">
                  <a:moveTo>
                    <a:pt x="24" y="2"/>
                  </a:moveTo>
                  <a:cubicBezTo>
                    <a:pt x="19" y="3"/>
                    <a:pt x="11" y="2"/>
                    <a:pt x="11" y="2"/>
                  </a:cubicBezTo>
                  <a:cubicBezTo>
                    <a:pt x="0" y="2"/>
                    <a:pt x="5" y="14"/>
                    <a:pt x="4" y="20"/>
                  </a:cubicBezTo>
                  <a:cubicBezTo>
                    <a:pt x="3" y="27"/>
                    <a:pt x="22" y="37"/>
                    <a:pt x="28" y="22"/>
                  </a:cubicBezTo>
                  <a:cubicBezTo>
                    <a:pt x="35" y="7"/>
                    <a:pt x="28" y="0"/>
                    <a:pt x="24" y="2"/>
                  </a:cubicBezTo>
                  <a:close/>
                </a:path>
              </a:pathLst>
            </a:custGeom>
            <a:solidFill>
              <a:schemeClr val="accent2"/>
            </a:solidFill>
            <a:ln w="0">
              <a:noFill/>
            </a:ln>
          </p:spPr>
          <p:txBody>
            <a:bodyPr/>
            <a:p>
              <a:endParaRPr lang="zh-CN" altLang="en-US"/>
            </a:p>
          </p:txBody>
        </p:sp>
        <p:sp>
          <p:nvSpPr>
            <p:cNvPr id="11475" name="任意多边形 11474"/>
            <p:cNvSpPr/>
            <p:nvPr userDrawn="1"/>
          </p:nvSpPr>
          <p:spPr>
            <a:xfrm>
              <a:off x="905" y="3158"/>
              <a:ext cx="177" cy="36"/>
            </a:xfrm>
            <a:custGeom>
              <a:avLst/>
              <a:gdLst/>
              <a:ahLst/>
              <a:cxnLst/>
              <a:pathLst>
                <a:path w="35" h="7">
                  <a:moveTo>
                    <a:pt x="5" y="0"/>
                  </a:moveTo>
                  <a:cubicBezTo>
                    <a:pt x="0" y="0"/>
                    <a:pt x="7" y="7"/>
                    <a:pt x="14" y="5"/>
                  </a:cubicBezTo>
                  <a:cubicBezTo>
                    <a:pt x="35" y="1"/>
                    <a:pt x="5" y="0"/>
                    <a:pt x="5" y="0"/>
                  </a:cubicBezTo>
                  <a:close/>
                </a:path>
              </a:pathLst>
            </a:custGeom>
            <a:solidFill>
              <a:schemeClr val="accent2"/>
            </a:solidFill>
            <a:ln w="0">
              <a:noFill/>
            </a:ln>
          </p:spPr>
          <p:txBody>
            <a:bodyPr/>
            <a:p>
              <a:endParaRPr lang="zh-CN" altLang="en-US"/>
            </a:p>
          </p:txBody>
        </p:sp>
        <p:sp>
          <p:nvSpPr>
            <p:cNvPr id="11476" name="任意多边形 11475"/>
            <p:cNvSpPr/>
            <p:nvPr userDrawn="1"/>
          </p:nvSpPr>
          <p:spPr>
            <a:xfrm>
              <a:off x="965" y="3153"/>
              <a:ext cx="137" cy="81"/>
            </a:xfrm>
            <a:custGeom>
              <a:avLst/>
              <a:gdLst/>
              <a:ahLst/>
              <a:cxnLst/>
              <a:pathLst>
                <a:path w="27" h="16">
                  <a:moveTo>
                    <a:pt x="7" y="13"/>
                  </a:moveTo>
                  <a:cubicBezTo>
                    <a:pt x="7" y="13"/>
                    <a:pt x="18" y="16"/>
                    <a:pt x="25" y="6"/>
                  </a:cubicBezTo>
                  <a:cubicBezTo>
                    <a:pt x="27" y="2"/>
                    <a:pt x="23" y="0"/>
                    <a:pt x="17" y="1"/>
                  </a:cubicBezTo>
                  <a:cubicBezTo>
                    <a:pt x="13" y="1"/>
                    <a:pt x="14" y="11"/>
                    <a:pt x="7" y="11"/>
                  </a:cubicBezTo>
                  <a:cubicBezTo>
                    <a:pt x="0" y="11"/>
                    <a:pt x="7" y="13"/>
                    <a:pt x="7" y="13"/>
                  </a:cubicBezTo>
                  <a:close/>
                </a:path>
              </a:pathLst>
            </a:custGeom>
            <a:solidFill>
              <a:schemeClr val="accent2"/>
            </a:solidFill>
            <a:ln w="0">
              <a:noFill/>
            </a:ln>
          </p:spPr>
          <p:txBody>
            <a:bodyPr/>
            <a:p>
              <a:endParaRPr lang="zh-CN" altLang="en-US"/>
            </a:p>
          </p:txBody>
        </p:sp>
        <p:sp>
          <p:nvSpPr>
            <p:cNvPr id="11477" name="任意多边形 11476"/>
            <p:cNvSpPr/>
            <p:nvPr userDrawn="1"/>
          </p:nvSpPr>
          <p:spPr>
            <a:xfrm>
              <a:off x="960" y="3204"/>
              <a:ext cx="177" cy="86"/>
            </a:xfrm>
            <a:custGeom>
              <a:avLst/>
              <a:gdLst/>
              <a:ahLst/>
              <a:cxnLst/>
              <a:pathLst>
                <a:path w="35" h="17">
                  <a:moveTo>
                    <a:pt x="25" y="6"/>
                  </a:moveTo>
                  <a:cubicBezTo>
                    <a:pt x="20" y="12"/>
                    <a:pt x="8" y="10"/>
                    <a:pt x="8" y="10"/>
                  </a:cubicBezTo>
                  <a:cubicBezTo>
                    <a:pt x="8" y="10"/>
                    <a:pt x="0" y="9"/>
                    <a:pt x="6" y="13"/>
                  </a:cubicBezTo>
                  <a:cubicBezTo>
                    <a:pt x="11" y="17"/>
                    <a:pt x="18" y="15"/>
                    <a:pt x="27" y="12"/>
                  </a:cubicBezTo>
                  <a:cubicBezTo>
                    <a:pt x="35" y="8"/>
                    <a:pt x="31" y="0"/>
                    <a:pt x="25" y="6"/>
                  </a:cubicBezTo>
                  <a:close/>
                </a:path>
              </a:pathLst>
            </a:custGeom>
            <a:solidFill>
              <a:schemeClr val="accent2"/>
            </a:solidFill>
            <a:ln w="0">
              <a:noFill/>
            </a:ln>
          </p:spPr>
          <p:txBody>
            <a:bodyPr/>
            <a:p>
              <a:endParaRPr lang="zh-CN" altLang="en-US"/>
            </a:p>
          </p:txBody>
        </p:sp>
        <p:sp>
          <p:nvSpPr>
            <p:cNvPr id="11478" name="任意多边形 11477"/>
            <p:cNvSpPr/>
            <p:nvPr userDrawn="1"/>
          </p:nvSpPr>
          <p:spPr>
            <a:xfrm>
              <a:off x="844" y="3285"/>
              <a:ext cx="248" cy="60"/>
            </a:xfrm>
            <a:custGeom>
              <a:avLst/>
              <a:gdLst/>
              <a:ahLst/>
              <a:cxnLst/>
              <a:pathLst>
                <a:path w="49" h="12">
                  <a:moveTo>
                    <a:pt x="40" y="3"/>
                  </a:moveTo>
                  <a:cubicBezTo>
                    <a:pt x="37" y="2"/>
                    <a:pt x="36" y="0"/>
                    <a:pt x="29" y="1"/>
                  </a:cubicBezTo>
                  <a:cubicBezTo>
                    <a:pt x="13" y="4"/>
                    <a:pt x="7" y="0"/>
                    <a:pt x="7" y="0"/>
                  </a:cubicBezTo>
                  <a:cubicBezTo>
                    <a:pt x="7" y="0"/>
                    <a:pt x="0" y="3"/>
                    <a:pt x="2" y="5"/>
                  </a:cubicBezTo>
                  <a:cubicBezTo>
                    <a:pt x="5" y="7"/>
                    <a:pt x="17" y="8"/>
                    <a:pt x="20" y="8"/>
                  </a:cubicBezTo>
                  <a:cubicBezTo>
                    <a:pt x="23" y="8"/>
                    <a:pt x="34" y="12"/>
                    <a:pt x="41" y="8"/>
                  </a:cubicBezTo>
                  <a:cubicBezTo>
                    <a:pt x="49" y="4"/>
                    <a:pt x="44" y="3"/>
                    <a:pt x="40" y="3"/>
                  </a:cubicBezTo>
                  <a:close/>
                </a:path>
              </a:pathLst>
            </a:custGeom>
            <a:solidFill>
              <a:schemeClr val="accent2"/>
            </a:solidFill>
            <a:ln w="0">
              <a:noFill/>
            </a:ln>
          </p:spPr>
          <p:txBody>
            <a:bodyPr/>
            <a:p>
              <a:endParaRPr lang="zh-CN" altLang="en-US"/>
            </a:p>
          </p:txBody>
        </p:sp>
        <p:sp>
          <p:nvSpPr>
            <p:cNvPr id="11479" name="任意多边形 11478"/>
            <p:cNvSpPr/>
            <p:nvPr userDrawn="1"/>
          </p:nvSpPr>
          <p:spPr>
            <a:xfrm>
              <a:off x="869" y="3340"/>
              <a:ext cx="203" cy="56"/>
            </a:xfrm>
            <a:custGeom>
              <a:avLst/>
              <a:gdLst/>
              <a:ahLst/>
              <a:cxnLst/>
              <a:pathLst>
                <a:path w="40" h="11">
                  <a:moveTo>
                    <a:pt x="37" y="2"/>
                  </a:moveTo>
                  <a:cubicBezTo>
                    <a:pt x="34" y="4"/>
                    <a:pt x="30" y="4"/>
                    <a:pt x="26" y="4"/>
                  </a:cubicBezTo>
                  <a:cubicBezTo>
                    <a:pt x="23" y="4"/>
                    <a:pt x="16" y="2"/>
                    <a:pt x="13" y="3"/>
                  </a:cubicBezTo>
                  <a:cubicBezTo>
                    <a:pt x="10" y="4"/>
                    <a:pt x="1" y="2"/>
                    <a:pt x="1" y="2"/>
                  </a:cubicBezTo>
                  <a:cubicBezTo>
                    <a:pt x="0" y="11"/>
                    <a:pt x="30" y="10"/>
                    <a:pt x="35" y="8"/>
                  </a:cubicBezTo>
                  <a:cubicBezTo>
                    <a:pt x="40" y="5"/>
                    <a:pt x="40" y="0"/>
                    <a:pt x="37" y="2"/>
                  </a:cubicBezTo>
                  <a:close/>
                </a:path>
              </a:pathLst>
            </a:custGeom>
            <a:solidFill>
              <a:schemeClr val="accent2"/>
            </a:solidFill>
            <a:ln w="0">
              <a:noFill/>
            </a:ln>
          </p:spPr>
          <p:txBody>
            <a:bodyPr/>
            <a:p>
              <a:endParaRPr lang="zh-CN" altLang="en-US"/>
            </a:p>
          </p:txBody>
        </p:sp>
        <p:sp>
          <p:nvSpPr>
            <p:cNvPr id="11480" name="任意多边形 11479"/>
            <p:cNvSpPr/>
            <p:nvPr userDrawn="1"/>
          </p:nvSpPr>
          <p:spPr>
            <a:xfrm>
              <a:off x="859" y="3386"/>
              <a:ext cx="207" cy="172"/>
            </a:xfrm>
            <a:custGeom>
              <a:avLst/>
              <a:gdLst/>
              <a:ahLst/>
              <a:cxnLst/>
              <a:pathLst>
                <a:path w="41" h="34">
                  <a:moveTo>
                    <a:pt x="28" y="9"/>
                  </a:moveTo>
                  <a:cubicBezTo>
                    <a:pt x="28" y="6"/>
                    <a:pt x="14" y="0"/>
                    <a:pt x="13" y="6"/>
                  </a:cubicBezTo>
                  <a:cubicBezTo>
                    <a:pt x="11" y="12"/>
                    <a:pt x="4" y="15"/>
                    <a:pt x="4" y="15"/>
                  </a:cubicBezTo>
                  <a:cubicBezTo>
                    <a:pt x="0" y="16"/>
                    <a:pt x="0" y="16"/>
                    <a:pt x="1" y="19"/>
                  </a:cubicBezTo>
                  <a:cubicBezTo>
                    <a:pt x="1" y="22"/>
                    <a:pt x="4" y="24"/>
                    <a:pt x="9" y="19"/>
                  </a:cubicBezTo>
                  <a:cubicBezTo>
                    <a:pt x="17" y="10"/>
                    <a:pt x="17" y="26"/>
                    <a:pt x="17" y="27"/>
                  </a:cubicBezTo>
                  <a:cubicBezTo>
                    <a:pt x="18" y="29"/>
                    <a:pt x="19" y="34"/>
                    <a:pt x="21" y="30"/>
                  </a:cubicBezTo>
                  <a:cubicBezTo>
                    <a:pt x="22" y="26"/>
                    <a:pt x="25" y="14"/>
                    <a:pt x="29" y="19"/>
                  </a:cubicBezTo>
                  <a:cubicBezTo>
                    <a:pt x="35" y="27"/>
                    <a:pt x="41" y="19"/>
                    <a:pt x="39" y="19"/>
                  </a:cubicBezTo>
                  <a:cubicBezTo>
                    <a:pt x="38" y="18"/>
                    <a:pt x="28" y="13"/>
                    <a:pt x="28" y="9"/>
                  </a:cubicBezTo>
                  <a:close/>
                </a:path>
              </a:pathLst>
            </a:custGeom>
            <a:solidFill>
              <a:schemeClr val="accent2"/>
            </a:solidFill>
            <a:ln w="0">
              <a:noFill/>
            </a:ln>
          </p:spPr>
          <p:txBody>
            <a:bodyPr/>
            <a:p>
              <a:endParaRPr lang="zh-CN" altLang="en-US"/>
            </a:p>
          </p:txBody>
        </p:sp>
        <p:sp>
          <p:nvSpPr>
            <p:cNvPr id="11481" name="任意多边形 11480"/>
            <p:cNvSpPr/>
            <p:nvPr userDrawn="1"/>
          </p:nvSpPr>
          <p:spPr>
            <a:xfrm>
              <a:off x="996" y="3305"/>
              <a:ext cx="126" cy="318"/>
            </a:xfrm>
            <a:custGeom>
              <a:avLst/>
              <a:gdLst/>
              <a:ahLst/>
              <a:cxnLst/>
              <a:pathLst>
                <a:path w="25" h="63">
                  <a:moveTo>
                    <a:pt x="22" y="2"/>
                  </a:moveTo>
                  <a:cubicBezTo>
                    <a:pt x="22" y="2"/>
                    <a:pt x="20" y="15"/>
                    <a:pt x="18" y="17"/>
                  </a:cubicBezTo>
                  <a:cubicBezTo>
                    <a:pt x="15" y="19"/>
                    <a:pt x="10" y="20"/>
                    <a:pt x="7" y="20"/>
                  </a:cubicBezTo>
                  <a:cubicBezTo>
                    <a:pt x="4" y="19"/>
                    <a:pt x="4" y="22"/>
                    <a:pt x="7" y="23"/>
                  </a:cubicBezTo>
                  <a:cubicBezTo>
                    <a:pt x="10" y="24"/>
                    <a:pt x="17" y="29"/>
                    <a:pt x="17" y="34"/>
                  </a:cubicBezTo>
                  <a:cubicBezTo>
                    <a:pt x="17" y="40"/>
                    <a:pt x="17" y="44"/>
                    <a:pt x="12" y="45"/>
                  </a:cubicBezTo>
                  <a:cubicBezTo>
                    <a:pt x="6" y="46"/>
                    <a:pt x="0" y="47"/>
                    <a:pt x="0" y="55"/>
                  </a:cubicBezTo>
                  <a:cubicBezTo>
                    <a:pt x="0" y="55"/>
                    <a:pt x="3" y="57"/>
                    <a:pt x="5" y="58"/>
                  </a:cubicBezTo>
                  <a:cubicBezTo>
                    <a:pt x="8" y="58"/>
                    <a:pt x="14" y="61"/>
                    <a:pt x="16" y="62"/>
                  </a:cubicBezTo>
                  <a:cubicBezTo>
                    <a:pt x="18" y="63"/>
                    <a:pt x="23" y="61"/>
                    <a:pt x="23" y="57"/>
                  </a:cubicBezTo>
                  <a:cubicBezTo>
                    <a:pt x="24" y="52"/>
                    <a:pt x="24" y="20"/>
                    <a:pt x="25" y="14"/>
                  </a:cubicBezTo>
                  <a:cubicBezTo>
                    <a:pt x="25" y="9"/>
                    <a:pt x="25" y="3"/>
                    <a:pt x="25" y="2"/>
                  </a:cubicBezTo>
                  <a:cubicBezTo>
                    <a:pt x="25" y="1"/>
                    <a:pt x="22" y="0"/>
                    <a:pt x="22" y="2"/>
                  </a:cubicBezTo>
                  <a:close/>
                </a:path>
              </a:pathLst>
            </a:custGeom>
            <a:solidFill>
              <a:schemeClr val="accent2"/>
            </a:solidFill>
            <a:ln w="0">
              <a:noFill/>
            </a:ln>
          </p:spPr>
          <p:txBody>
            <a:bodyPr/>
            <a:p>
              <a:endParaRPr lang="zh-CN" altLang="en-US"/>
            </a:p>
          </p:txBody>
        </p:sp>
      </p:grpSp>
      <p:grpSp>
        <p:nvGrpSpPr>
          <p:cNvPr id="11482" name="组合 11481"/>
          <p:cNvGrpSpPr/>
          <p:nvPr/>
        </p:nvGrpSpPr>
        <p:grpSpPr>
          <a:xfrm>
            <a:off x="381000" y="6121400"/>
            <a:ext cx="533400" cy="492125"/>
            <a:chOff x="96" y="2784"/>
            <a:chExt cx="1062" cy="981"/>
          </a:xfrm>
        </p:grpSpPr>
        <p:sp>
          <p:nvSpPr>
            <p:cNvPr id="11483" name="任意多边形 11482"/>
            <p:cNvSpPr/>
            <p:nvPr userDrawn="1"/>
          </p:nvSpPr>
          <p:spPr>
            <a:xfrm>
              <a:off x="121" y="2784"/>
              <a:ext cx="207" cy="81"/>
            </a:xfrm>
            <a:custGeom>
              <a:avLst/>
              <a:gdLst/>
              <a:ahLst/>
              <a:cxnLst/>
              <a:pathLst>
                <a:path w="41" h="16">
                  <a:moveTo>
                    <a:pt x="30" y="12"/>
                  </a:moveTo>
                  <a:cubicBezTo>
                    <a:pt x="34" y="11"/>
                    <a:pt x="36" y="10"/>
                    <a:pt x="37" y="10"/>
                  </a:cubicBezTo>
                  <a:cubicBezTo>
                    <a:pt x="37" y="10"/>
                    <a:pt x="38" y="9"/>
                    <a:pt x="38" y="9"/>
                  </a:cubicBezTo>
                  <a:cubicBezTo>
                    <a:pt x="41" y="6"/>
                    <a:pt x="37" y="1"/>
                    <a:pt x="31" y="1"/>
                  </a:cubicBezTo>
                  <a:cubicBezTo>
                    <a:pt x="31" y="1"/>
                    <a:pt x="0" y="0"/>
                    <a:pt x="8" y="11"/>
                  </a:cubicBezTo>
                  <a:cubicBezTo>
                    <a:pt x="8" y="11"/>
                    <a:pt x="15" y="16"/>
                    <a:pt x="30" y="12"/>
                  </a:cubicBezTo>
                  <a:close/>
                </a:path>
              </a:pathLst>
            </a:custGeom>
            <a:solidFill>
              <a:schemeClr val="accent2"/>
            </a:solidFill>
            <a:ln w="0">
              <a:noFill/>
            </a:ln>
          </p:spPr>
          <p:txBody>
            <a:bodyPr/>
            <a:p>
              <a:endParaRPr lang="zh-CN" altLang="en-US"/>
            </a:p>
          </p:txBody>
        </p:sp>
        <p:sp>
          <p:nvSpPr>
            <p:cNvPr id="11484" name="任意多边形 11483"/>
            <p:cNvSpPr>
              <a:spLocks noEditPoints="1"/>
            </p:cNvSpPr>
            <p:nvPr userDrawn="1"/>
          </p:nvSpPr>
          <p:spPr>
            <a:xfrm>
              <a:off x="96" y="2789"/>
              <a:ext cx="1062" cy="976"/>
            </a:xfrm>
            <a:custGeom>
              <a:avLst/>
              <a:gdLst/>
              <a:ahLst/>
              <a:cxnLst/>
              <a:pathLst>
                <a:path w="210" h="193">
                  <a:moveTo>
                    <a:pt x="186" y="166"/>
                  </a:moveTo>
                  <a:cubicBezTo>
                    <a:pt x="167" y="166"/>
                    <a:pt x="163" y="155"/>
                    <a:pt x="163" y="155"/>
                  </a:cubicBezTo>
                  <a:cubicBezTo>
                    <a:pt x="163" y="155"/>
                    <a:pt x="162" y="147"/>
                    <a:pt x="154" y="145"/>
                  </a:cubicBezTo>
                  <a:cubicBezTo>
                    <a:pt x="135" y="140"/>
                    <a:pt x="147" y="128"/>
                    <a:pt x="152" y="125"/>
                  </a:cubicBezTo>
                  <a:cubicBezTo>
                    <a:pt x="157" y="123"/>
                    <a:pt x="154" y="122"/>
                    <a:pt x="150" y="120"/>
                  </a:cubicBezTo>
                  <a:cubicBezTo>
                    <a:pt x="142" y="115"/>
                    <a:pt x="141" y="109"/>
                    <a:pt x="142" y="99"/>
                  </a:cubicBezTo>
                  <a:cubicBezTo>
                    <a:pt x="142" y="88"/>
                    <a:pt x="149" y="91"/>
                    <a:pt x="149" y="91"/>
                  </a:cubicBezTo>
                  <a:cubicBezTo>
                    <a:pt x="149" y="91"/>
                    <a:pt x="160" y="96"/>
                    <a:pt x="165" y="93"/>
                  </a:cubicBezTo>
                  <a:cubicBezTo>
                    <a:pt x="169" y="91"/>
                    <a:pt x="167" y="88"/>
                    <a:pt x="165" y="89"/>
                  </a:cubicBezTo>
                  <a:cubicBezTo>
                    <a:pt x="163" y="91"/>
                    <a:pt x="148" y="89"/>
                    <a:pt x="146" y="82"/>
                  </a:cubicBezTo>
                  <a:cubicBezTo>
                    <a:pt x="144" y="74"/>
                    <a:pt x="150" y="78"/>
                    <a:pt x="151" y="78"/>
                  </a:cubicBezTo>
                  <a:cubicBezTo>
                    <a:pt x="153" y="79"/>
                    <a:pt x="153" y="81"/>
                    <a:pt x="157" y="83"/>
                  </a:cubicBezTo>
                  <a:cubicBezTo>
                    <a:pt x="168" y="88"/>
                    <a:pt x="162" y="82"/>
                    <a:pt x="162" y="82"/>
                  </a:cubicBezTo>
                  <a:cubicBezTo>
                    <a:pt x="162" y="82"/>
                    <a:pt x="162" y="82"/>
                    <a:pt x="157" y="77"/>
                  </a:cubicBezTo>
                  <a:cubicBezTo>
                    <a:pt x="152" y="71"/>
                    <a:pt x="145" y="73"/>
                    <a:pt x="139" y="73"/>
                  </a:cubicBezTo>
                  <a:cubicBezTo>
                    <a:pt x="133" y="73"/>
                    <a:pt x="135" y="78"/>
                    <a:pt x="135" y="78"/>
                  </a:cubicBezTo>
                  <a:cubicBezTo>
                    <a:pt x="135" y="78"/>
                    <a:pt x="134" y="88"/>
                    <a:pt x="133" y="106"/>
                  </a:cubicBezTo>
                  <a:cubicBezTo>
                    <a:pt x="132" y="124"/>
                    <a:pt x="129" y="126"/>
                    <a:pt x="128" y="125"/>
                  </a:cubicBezTo>
                  <a:cubicBezTo>
                    <a:pt x="127" y="123"/>
                    <a:pt x="125" y="114"/>
                    <a:pt x="125" y="111"/>
                  </a:cubicBezTo>
                  <a:cubicBezTo>
                    <a:pt x="125" y="108"/>
                    <a:pt x="123" y="97"/>
                    <a:pt x="124" y="84"/>
                  </a:cubicBezTo>
                  <a:cubicBezTo>
                    <a:pt x="125" y="72"/>
                    <a:pt x="128" y="77"/>
                    <a:pt x="120" y="74"/>
                  </a:cubicBezTo>
                  <a:cubicBezTo>
                    <a:pt x="111" y="71"/>
                    <a:pt x="116" y="67"/>
                    <a:pt x="118" y="67"/>
                  </a:cubicBezTo>
                  <a:cubicBezTo>
                    <a:pt x="121" y="67"/>
                    <a:pt x="125" y="69"/>
                    <a:pt x="126" y="67"/>
                  </a:cubicBezTo>
                  <a:cubicBezTo>
                    <a:pt x="127" y="59"/>
                    <a:pt x="128" y="52"/>
                    <a:pt x="124" y="51"/>
                  </a:cubicBezTo>
                  <a:cubicBezTo>
                    <a:pt x="115" y="47"/>
                    <a:pt x="119" y="45"/>
                    <a:pt x="122" y="44"/>
                  </a:cubicBezTo>
                  <a:cubicBezTo>
                    <a:pt x="125" y="43"/>
                    <a:pt x="126" y="35"/>
                    <a:pt x="121" y="37"/>
                  </a:cubicBezTo>
                  <a:cubicBezTo>
                    <a:pt x="112" y="40"/>
                    <a:pt x="113" y="32"/>
                    <a:pt x="115" y="31"/>
                  </a:cubicBezTo>
                  <a:cubicBezTo>
                    <a:pt x="117" y="30"/>
                    <a:pt x="120" y="32"/>
                    <a:pt x="119" y="24"/>
                  </a:cubicBezTo>
                  <a:cubicBezTo>
                    <a:pt x="117" y="17"/>
                    <a:pt x="124" y="14"/>
                    <a:pt x="126" y="21"/>
                  </a:cubicBezTo>
                  <a:cubicBezTo>
                    <a:pt x="127" y="28"/>
                    <a:pt x="130" y="42"/>
                    <a:pt x="132" y="39"/>
                  </a:cubicBezTo>
                  <a:cubicBezTo>
                    <a:pt x="134" y="35"/>
                    <a:pt x="138" y="22"/>
                    <a:pt x="142" y="16"/>
                  </a:cubicBezTo>
                  <a:cubicBezTo>
                    <a:pt x="145" y="10"/>
                    <a:pt x="150" y="15"/>
                    <a:pt x="149" y="18"/>
                  </a:cubicBezTo>
                  <a:cubicBezTo>
                    <a:pt x="144" y="33"/>
                    <a:pt x="152" y="34"/>
                    <a:pt x="152" y="34"/>
                  </a:cubicBezTo>
                  <a:cubicBezTo>
                    <a:pt x="152" y="34"/>
                    <a:pt x="151" y="36"/>
                    <a:pt x="147" y="36"/>
                  </a:cubicBezTo>
                  <a:cubicBezTo>
                    <a:pt x="137" y="35"/>
                    <a:pt x="141" y="41"/>
                    <a:pt x="145" y="43"/>
                  </a:cubicBezTo>
                  <a:cubicBezTo>
                    <a:pt x="154" y="46"/>
                    <a:pt x="148" y="48"/>
                    <a:pt x="143" y="48"/>
                  </a:cubicBezTo>
                  <a:cubicBezTo>
                    <a:pt x="139" y="48"/>
                    <a:pt x="136" y="50"/>
                    <a:pt x="135" y="55"/>
                  </a:cubicBezTo>
                  <a:cubicBezTo>
                    <a:pt x="132" y="70"/>
                    <a:pt x="144" y="67"/>
                    <a:pt x="144" y="67"/>
                  </a:cubicBezTo>
                  <a:cubicBezTo>
                    <a:pt x="162" y="72"/>
                    <a:pt x="189" y="69"/>
                    <a:pt x="189" y="69"/>
                  </a:cubicBezTo>
                  <a:cubicBezTo>
                    <a:pt x="209" y="75"/>
                    <a:pt x="200" y="45"/>
                    <a:pt x="199" y="29"/>
                  </a:cubicBezTo>
                  <a:cubicBezTo>
                    <a:pt x="197" y="13"/>
                    <a:pt x="195" y="5"/>
                    <a:pt x="181" y="2"/>
                  </a:cubicBezTo>
                  <a:cubicBezTo>
                    <a:pt x="168" y="0"/>
                    <a:pt x="90" y="1"/>
                    <a:pt x="90" y="1"/>
                  </a:cubicBezTo>
                  <a:cubicBezTo>
                    <a:pt x="87" y="2"/>
                    <a:pt x="56" y="1"/>
                    <a:pt x="56" y="1"/>
                  </a:cubicBezTo>
                  <a:cubicBezTo>
                    <a:pt x="56" y="1"/>
                    <a:pt x="54" y="8"/>
                    <a:pt x="56" y="8"/>
                  </a:cubicBezTo>
                  <a:cubicBezTo>
                    <a:pt x="61" y="8"/>
                    <a:pt x="80" y="9"/>
                    <a:pt x="80" y="9"/>
                  </a:cubicBezTo>
                  <a:cubicBezTo>
                    <a:pt x="81" y="9"/>
                    <a:pt x="90" y="8"/>
                    <a:pt x="85" y="12"/>
                  </a:cubicBezTo>
                  <a:cubicBezTo>
                    <a:pt x="80" y="16"/>
                    <a:pt x="69" y="16"/>
                    <a:pt x="62" y="16"/>
                  </a:cubicBezTo>
                  <a:cubicBezTo>
                    <a:pt x="47" y="15"/>
                    <a:pt x="54" y="22"/>
                    <a:pt x="60" y="22"/>
                  </a:cubicBezTo>
                  <a:cubicBezTo>
                    <a:pt x="78" y="22"/>
                    <a:pt x="82" y="26"/>
                    <a:pt x="74" y="27"/>
                  </a:cubicBezTo>
                  <a:cubicBezTo>
                    <a:pt x="67" y="28"/>
                    <a:pt x="65" y="28"/>
                    <a:pt x="58" y="29"/>
                  </a:cubicBezTo>
                  <a:cubicBezTo>
                    <a:pt x="2" y="38"/>
                    <a:pt x="21" y="23"/>
                    <a:pt x="26" y="23"/>
                  </a:cubicBezTo>
                  <a:cubicBezTo>
                    <a:pt x="49" y="23"/>
                    <a:pt x="44" y="15"/>
                    <a:pt x="38" y="17"/>
                  </a:cubicBezTo>
                  <a:cubicBezTo>
                    <a:pt x="32" y="18"/>
                    <a:pt x="12" y="11"/>
                    <a:pt x="9" y="24"/>
                  </a:cubicBezTo>
                  <a:cubicBezTo>
                    <a:pt x="7" y="37"/>
                    <a:pt x="15" y="103"/>
                    <a:pt x="13" y="115"/>
                  </a:cubicBezTo>
                  <a:cubicBezTo>
                    <a:pt x="0" y="193"/>
                    <a:pt x="71" y="176"/>
                    <a:pt x="71" y="176"/>
                  </a:cubicBezTo>
                  <a:cubicBezTo>
                    <a:pt x="56" y="164"/>
                    <a:pt x="62" y="153"/>
                    <a:pt x="61" y="146"/>
                  </a:cubicBezTo>
                  <a:cubicBezTo>
                    <a:pt x="57" y="125"/>
                    <a:pt x="55" y="122"/>
                    <a:pt x="51" y="124"/>
                  </a:cubicBezTo>
                  <a:cubicBezTo>
                    <a:pt x="43" y="128"/>
                    <a:pt x="44" y="130"/>
                    <a:pt x="45" y="133"/>
                  </a:cubicBezTo>
                  <a:cubicBezTo>
                    <a:pt x="51" y="151"/>
                    <a:pt x="37" y="137"/>
                    <a:pt x="37" y="137"/>
                  </a:cubicBezTo>
                  <a:cubicBezTo>
                    <a:pt x="35" y="138"/>
                    <a:pt x="34" y="142"/>
                    <a:pt x="35" y="145"/>
                  </a:cubicBezTo>
                  <a:cubicBezTo>
                    <a:pt x="47" y="168"/>
                    <a:pt x="36" y="162"/>
                    <a:pt x="33" y="158"/>
                  </a:cubicBezTo>
                  <a:cubicBezTo>
                    <a:pt x="22" y="142"/>
                    <a:pt x="33" y="133"/>
                    <a:pt x="32" y="128"/>
                  </a:cubicBezTo>
                  <a:cubicBezTo>
                    <a:pt x="27" y="108"/>
                    <a:pt x="42" y="100"/>
                    <a:pt x="44" y="97"/>
                  </a:cubicBezTo>
                  <a:cubicBezTo>
                    <a:pt x="46" y="93"/>
                    <a:pt x="45" y="92"/>
                    <a:pt x="46" y="86"/>
                  </a:cubicBezTo>
                  <a:cubicBezTo>
                    <a:pt x="48" y="72"/>
                    <a:pt x="55" y="79"/>
                    <a:pt x="55" y="84"/>
                  </a:cubicBezTo>
                  <a:cubicBezTo>
                    <a:pt x="53" y="100"/>
                    <a:pt x="63" y="88"/>
                    <a:pt x="67" y="83"/>
                  </a:cubicBezTo>
                  <a:cubicBezTo>
                    <a:pt x="78" y="68"/>
                    <a:pt x="77" y="84"/>
                    <a:pt x="75" y="87"/>
                  </a:cubicBezTo>
                  <a:cubicBezTo>
                    <a:pt x="72" y="89"/>
                    <a:pt x="71" y="93"/>
                    <a:pt x="71" y="95"/>
                  </a:cubicBezTo>
                  <a:cubicBezTo>
                    <a:pt x="74" y="103"/>
                    <a:pt x="69" y="111"/>
                    <a:pt x="67" y="112"/>
                  </a:cubicBezTo>
                  <a:cubicBezTo>
                    <a:pt x="66" y="112"/>
                    <a:pt x="61" y="114"/>
                    <a:pt x="61" y="121"/>
                  </a:cubicBezTo>
                  <a:cubicBezTo>
                    <a:pt x="61" y="127"/>
                    <a:pt x="69" y="139"/>
                    <a:pt x="69" y="143"/>
                  </a:cubicBezTo>
                  <a:cubicBezTo>
                    <a:pt x="69" y="178"/>
                    <a:pt x="84" y="181"/>
                    <a:pt x="91" y="180"/>
                  </a:cubicBezTo>
                  <a:cubicBezTo>
                    <a:pt x="98" y="179"/>
                    <a:pt x="159" y="177"/>
                    <a:pt x="185" y="175"/>
                  </a:cubicBezTo>
                  <a:cubicBezTo>
                    <a:pt x="210" y="173"/>
                    <a:pt x="193" y="166"/>
                    <a:pt x="186" y="166"/>
                  </a:cubicBezTo>
                  <a:close/>
                  <a:moveTo>
                    <a:pt x="165" y="60"/>
                  </a:moveTo>
                  <a:cubicBezTo>
                    <a:pt x="203" y="61"/>
                    <a:pt x="185" y="64"/>
                    <a:pt x="182" y="66"/>
                  </a:cubicBezTo>
                  <a:cubicBezTo>
                    <a:pt x="178" y="68"/>
                    <a:pt x="182" y="66"/>
                    <a:pt x="167" y="65"/>
                  </a:cubicBezTo>
                  <a:cubicBezTo>
                    <a:pt x="152" y="65"/>
                    <a:pt x="165" y="60"/>
                    <a:pt x="165" y="60"/>
                  </a:cubicBezTo>
                  <a:close/>
                  <a:moveTo>
                    <a:pt x="114" y="50"/>
                  </a:moveTo>
                  <a:cubicBezTo>
                    <a:pt x="121" y="55"/>
                    <a:pt x="113" y="61"/>
                    <a:pt x="113" y="61"/>
                  </a:cubicBezTo>
                  <a:cubicBezTo>
                    <a:pt x="113" y="61"/>
                    <a:pt x="108" y="70"/>
                    <a:pt x="112" y="78"/>
                  </a:cubicBezTo>
                  <a:cubicBezTo>
                    <a:pt x="116" y="87"/>
                    <a:pt x="116" y="97"/>
                    <a:pt x="108" y="87"/>
                  </a:cubicBezTo>
                  <a:cubicBezTo>
                    <a:pt x="100" y="78"/>
                    <a:pt x="105" y="58"/>
                    <a:pt x="107" y="53"/>
                  </a:cubicBezTo>
                  <a:cubicBezTo>
                    <a:pt x="107" y="53"/>
                    <a:pt x="107" y="44"/>
                    <a:pt x="114" y="50"/>
                  </a:cubicBezTo>
                  <a:close/>
                  <a:moveTo>
                    <a:pt x="83" y="29"/>
                  </a:moveTo>
                  <a:cubicBezTo>
                    <a:pt x="83" y="25"/>
                    <a:pt x="89" y="26"/>
                    <a:pt x="89" y="26"/>
                  </a:cubicBezTo>
                  <a:cubicBezTo>
                    <a:pt x="89" y="26"/>
                    <a:pt x="99" y="30"/>
                    <a:pt x="104" y="30"/>
                  </a:cubicBezTo>
                  <a:cubicBezTo>
                    <a:pt x="108" y="29"/>
                    <a:pt x="114" y="35"/>
                    <a:pt x="105" y="35"/>
                  </a:cubicBezTo>
                  <a:cubicBezTo>
                    <a:pt x="96" y="35"/>
                    <a:pt x="82" y="39"/>
                    <a:pt x="83" y="29"/>
                  </a:cubicBezTo>
                  <a:close/>
                  <a:moveTo>
                    <a:pt x="61" y="72"/>
                  </a:moveTo>
                  <a:cubicBezTo>
                    <a:pt x="55" y="72"/>
                    <a:pt x="16" y="87"/>
                    <a:pt x="16" y="48"/>
                  </a:cubicBezTo>
                  <a:cubicBezTo>
                    <a:pt x="16" y="39"/>
                    <a:pt x="14" y="31"/>
                    <a:pt x="24" y="37"/>
                  </a:cubicBezTo>
                  <a:cubicBezTo>
                    <a:pt x="35" y="42"/>
                    <a:pt x="25" y="42"/>
                    <a:pt x="49" y="40"/>
                  </a:cubicBezTo>
                  <a:cubicBezTo>
                    <a:pt x="49" y="40"/>
                    <a:pt x="66" y="41"/>
                    <a:pt x="68" y="40"/>
                  </a:cubicBezTo>
                  <a:cubicBezTo>
                    <a:pt x="71" y="38"/>
                    <a:pt x="69" y="34"/>
                    <a:pt x="74" y="34"/>
                  </a:cubicBezTo>
                  <a:cubicBezTo>
                    <a:pt x="80" y="34"/>
                    <a:pt x="79" y="40"/>
                    <a:pt x="79" y="40"/>
                  </a:cubicBezTo>
                  <a:cubicBezTo>
                    <a:pt x="79" y="40"/>
                    <a:pt x="74" y="46"/>
                    <a:pt x="109" y="41"/>
                  </a:cubicBezTo>
                  <a:cubicBezTo>
                    <a:pt x="113" y="41"/>
                    <a:pt x="117" y="45"/>
                    <a:pt x="108" y="45"/>
                  </a:cubicBezTo>
                  <a:cubicBezTo>
                    <a:pt x="104" y="45"/>
                    <a:pt x="97" y="48"/>
                    <a:pt x="100" y="53"/>
                  </a:cubicBezTo>
                  <a:cubicBezTo>
                    <a:pt x="102" y="58"/>
                    <a:pt x="99" y="93"/>
                    <a:pt x="99" y="93"/>
                  </a:cubicBezTo>
                  <a:cubicBezTo>
                    <a:pt x="99" y="93"/>
                    <a:pt x="97" y="100"/>
                    <a:pt x="94" y="90"/>
                  </a:cubicBezTo>
                  <a:cubicBezTo>
                    <a:pt x="93" y="86"/>
                    <a:pt x="94" y="53"/>
                    <a:pt x="93" y="51"/>
                  </a:cubicBezTo>
                  <a:cubicBezTo>
                    <a:pt x="93" y="48"/>
                    <a:pt x="77" y="45"/>
                    <a:pt x="77" y="57"/>
                  </a:cubicBezTo>
                  <a:cubicBezTo>
                    <a:pt x="77" y="68"/>
                    <a:pt x="73" y="71"/>
                    <a:pt x="61" y="72"/>
                  </a:cubicBezTo>
                  <a:close/>
                  <a:moveTo>
                    <a:pt x="85" y="84"/>
                  </a:moveTo>
                  <a:cubicBezTo>
                    <a:pt x="82" y="88"/>
                    <a:pt x="78" y="90"/>
                    <a:pt x="80" y="82"/>
                  </a:cubicBezTo>
                  <a:cubicBezTo>
                    <a:pt x="81" y="74"/>
                    <a:pt x="83" y="63"/>
                    <a:pt x="83" y="57"/>
                  </a:cubicBezTo>
                  <a:cubicBezTo>
                    <a:pt x="83" y="57"/>
                    <a:pt x="87" y="50"/>
                    <a:pt x="88" y="58"/>
                  </a:cubicBezTo>
                  <a:cubicBezTo>
                    <a:pt x="89" y="66"/>
                    <a:pt x="87" y="81"/>
                    <a:pt x="85" y="84"/>
                  </a:cubicBezTo>
                  <a:close/>
                  <a:moveTo>
                    <a:pt x="102" y="145"/>
                  </a:moveTo>
                  <a:cubicBezTo>
                    <a:pt x="78" y="144"/>
                    <a:pt x="77" y="148"/>
                    <a:pt x="77" y="117"/>
                  </a:cubicBezTo>
                  <a:cubicBezTo>
                    <a:pt x="77" y="86"/>
                    <a:pt x="81" y="93"/>
                    <a:pt x="82" y="96"/>
                  </a:cubicBezTo>
                  <a:cubicBezTo>
                    <a:pt x="82" y="96"/>
                    <a:pt x="90" y="116"/>
                    <a:pt x="111" y="101"/>
                  </a:cubicBezTo>
                  <a:cubicBezTo>
                    <a:pt x="114" y="98"/>
                    <a:pt x="116" y="96"/>
                    <a:pt x="117" y="106"/>
                  </a:cubicBezTo>
                  <a:cubicBezTo>
                    <a:pt x="117" y="117"/>
                    <a:pt x="127" y="145"/>
                    <a:pt x="102" y="145"/>
                  </a:cubicBezTo>
                  <a:close/>
                </a:path>
              </a:pathLst>
            </a:custGeom>
            <a:solidFill>
              <a:schemeClr val="accent2"/>
            </a:solidFill>
            <a:ln w="0">
              <a:noFill/>
            </a:ln>
          </p:spPr>
          <p:txBody>
            <a:bodyPr/>
            <a:p>
              <a:endParaRPr lang="zh-CN" altLang="en-US"/>
            </a:p>
          </p:txBody>
        </p:sp>
        <p:sp>
          <p:nvSpPr>
            <p:cNvPr id="11485" name="任意多边形 11484"/>
            <p:cNvSpPr/>
            <p:nvPr userDrawn="1"/>
          </p:nvSpPr>
          <p:spPr>
            <a:xfrm>
              <a:off x="348" y="3254"/>
              <a:ext cx="86" cy="102"/>
            </a:xfrm>
            <a:custGeom>
              <a:avLst/>
              <a:gdLst/>
              <a:ahLst/>
              <a:cxnLst/>
              <a:pathLst>
                <a:path w="17" h="20">
                  <a:moveTo>
                    <a:pt x="14" y="5"/>
                  </a:moveTo>
                  <a:cubicBezTo>
                    <a:pt x="13" y="0"/>
                    <a:pt x="0" y="8"/>
                    <a:pt x="9" y="20"/>
                  </a:cubicBezTo>
                  <a:cubicBezTo>
                    <a:pt x="9" y="20"/>
                    <a:pt x="17" y="17"/>
                    <a:pt x="14" y="5"/>
                  </a:cubicBezTo>
                  <a:close/>
                </a:path>
              </a:pathLst>
            </a:custGeom>
            <a:solidFill>
              <a:schemeClr val="accent2"/>
            </a:solidFill>
            <a:ln w="0">
              <a:noFill/>
            </a:ln>
          </p:spPr>
          <p:txBody>
            <a:bodyPr/>
            <a:p>
              <a:endParaRPr lang="zh-CN" altLang="en-US"/>
            </a:p>
          </p:txBody>
        </p:sp>
        <p:sp>
          <p:nvSpPr>
            <p:cNvPr id="11486" name="任意多边形 11485"/>
            <p:cNvSpPr/>
            <p:nvPr userDrawn="1"/>
          </p:nvSpPr>
          <p:spPr>
            <a:xfrm>
              <a:off x="267" y="3295"/>
              <a:ext cx="76" cy="136"/>
            </a:xfrm>
            <a:custGeom>
              <a:avLst/>
              <a:gdLst/>
              <a:ahLst/>
              <a:cxnLst/>
              <a:pathLst>
                <a:path w="15" h="27">
                  <a:moveTo>
                    <a:pt x="7" y="10"/>
                  </a:moveTo>
                  <a:cubicBezTo>
                    <a:pt x="0" y="19"/>
                    <a:pt x="2" y="23"/>
                    <a:pt x="4" y="25"/>
                  </a:cubicBezTo>
                  <a:cubicBezTo>
                    <a:pt x="7" y="27"/>
                    <a:pt x="11" y="26"/>
                    <a:pt x="15" y="16"/>
                  </a:cubicBezTo>
                  <a:cubicBezTo>
                    <a:pt x="15" y="16"/>
                    <a:pt x="12" y="11"/>
                    <a:pt x="13" y="8"/>
                  </a:cubicBezTo>
                  <a:cubicBezTo>
                    <a:pt x="15" y="6"/>
                    <a:pt x="14" y="0"/>
                    <a:pt x="7" y="10"/>
                  </a:cubicBezTo>
                  <a:close/>
                </a:path>
              </a:pathLst>
            </a:custGeom>
            <a:solidFill>
              <a:schemeClr val="accent2"/>
            </a:solidFill>
            <a:ln w="0">
              <a:noFill/>
            </a:ln>
          </p:spPr>
          <p:txBody>
            <a:bodyPr/>
            <a:p>
              <a:endParaRPr lang="zh-CN" altLang="en-US"/>
            </a:p>
          </p:txBody>
        </p:sp>
        <p:sp>
          <p:nvSpPr>
            <p:cNvPr id="11487" name="任意多边形 11486"/>
            <p:cNvSpPr/>
            <p:nvPr userDrawn="1"/>
          </p:nvSpPr>
          <p:spPr>
            <a:xfrm>
              <a:off x="222" y="3022"/>
              <a:ext cx="243" cy="116"/>
            </a:xfrm>
            <a:custGeom>
              <a:avLst/>
              <a:gdLst/>
              <a:ahLst/>
              <a:cxnLst/>
              <a:pathLst>
                <a:path w="48" h="23">
                  <a:moveTo>
                    <a:pt x="40" y="2"/>
                  </a:moveTo>
                  <a:cubicBezTo>
                    <a:pt x="38" y="3"/>
                    <a:pt x="9" y="1"/>
                    <a:pt x="9" y="1"/>
                  </a:cubicBezTo>
                  <a:cubicBezTo>
                    <a:pt x="5" y="1"/>
                    <a:pt x="1" y="0"/>
                    <a:pt x="1" y="9"/>
                  </a:cubicBezTo>
                  <a:cubicBezTo>
                    <a:pt x="0" y="23"/>
                    <a:pt x="17" y="21"/>
                    <a:pt x="22" y="21"/>
                  </a:cubicBezTo>
                  <a:cubicBezTo>
                    <a:pt x="26" y="21"/>
                    <a:pt x="30" y="18"/>
                    <a:pt x="34" y="20"/>
                  </a:cubicBezTo>
                  <a:cubicBezTo>
                    <a:pt x="34" y="20"/>
                    <a:pt x="38" y="23"/>
                    <a:pt x="40" y="19"/>
                  </a:cubicBezTo>
                  <a:cubicBezTo>
                    <a:pt x="48" y="5"/>
                    <a:pt x="43" y="0"/>
                    <a:pt x="40" y="2"/>
                  </a:cubicBezTo>
                  <a:close/>
                </a:path>
              </a:pathLst>
            </a:custGeom>
            <a:solidFill>
              <a:schemeClr val="accent2"/>
            </a:solidFill>
            <a:ln w="0">
              <a:noFill/>
            </a:ln>
          </p:spPr>
          <p:txBody>
            <a:bodyPr/>
            <a:p>
              <a:endParaRPr lang="zh-CN" altLang="en-US"/>
            </a:p>
          </p:txBody>
        </p:sp>
        <p:sp>
          <p:nvSpPr>
            <p:cNvPr id="11488" name="任意多边形 11487"/>
            <p:cNvSpPr/>
            <p:nvPr userDrawn="1"/>
          </p:nvSpPr>
          <p:spPr>
            <a:xfrm>
              <a:off x="500" y="3345"/>
              <a:ext cx="177" cy="187"/>
            </a:xfrm>
            <a:custGeom>
              <a:avLst/>
              <a:gdLst/>
              <a:ahLst/>
              <a:cxnLst/>
              <a:pathLst>
                <a:path w="35" h="37">
                  <a:moveTo>
                    <a:pt x="24" y="2"/>
                  </a:moveTo>
                  <a:cubicBezTo>
                    <a:pt x="19" y="3"/>
                    <a:pt x="11" y="2"/>
                    <a:pt x="11" y="2"/>
                  </a:cubicBezTo>
                  <a:cubicBezTo>
                    <a:pt x="0" y="2"/>
                    <a:pt x="5" y="14"/>
                    <a:pt x="4" y="20"/>
                  </a:cubicBezTo>
                  <a:cubicBezTo>
                    <a:pt x="3" y="27"/>
                    <a:pt x="22" y="37"/>
                    <a:pt x="28" y="22"/>
                  </a:cubicBezTo>
                  <a:cubicBezTo>
                    <a:pt x="35" y="7"/>
                    <a:pt x="28" y="0"/>
                    <a:pt x="24" y="2"/>
                  </a:cubicBezTo>
                  <a:close/>
                </a:path>
              </a:pathLst>
            </a:custGeom>
            <a:solidFill>
              <a:schemeClr val="accent2"/>
            </a:solidFill>
            <a:ln w="0">
              <a:noFill/>
            </a:ln>
          </p:spPr>
          <p:txBody>
            <a:bodyPr/>
            <a:p>
              <a:endParaRPr lang="zh-CN" altLang="en-US"/>
            </a:p>
          </p:txBody>
        </p:sp>
        <p:sp>
          <p:nvSpPr>
            <p:cNvPr id="11489" name="任意多边形 11488"/>
            <p:cNvSpPr/>
            <p:nvPr userDrawn="1"/>
          </p:nvSpPr>
          <p:spPr>
            <a:xfrm>
              <a:off x="905" y="3158"/>
              <a:ext cx="177" cy="36"/>
            </a:xfrm>
            <a:custGeom>
              <a:avLst/>
              <a:gdLst/>
              <a:ahLst/>
              <a:cxnLst/>
              <a:pathLst>
                <a:path w="35" h="7">
                  <a:moveTo>
                    <a:pt x="5" y="0"/>
                  </a:moveTo>
                  <a:cubicBezTo>
                    <a:pt x="0" y="0"/>
                    <a:pt x="7" y="7"/>
                    <a:pt x="14" y="5"/>
                  </a:cubicBezTo>
                  <a:cubicBezTo>
                    <a:pt x="35" y="1"/>
                    <a:pt x="5" y="0"/>
                    <a:pt x="5" y="0"/>
                  </a:cubicBezTo>
                  <a:close/>
                </a:path>
              </a:pathLst>
            </a:custGeom>
            <a:solidFill>
              <a:schemeClr val="accent2"/>
            </a:solidFill>
            <a:ln w="0">
              <a:noFill/>
            </a:ln>
          </p:spPr>
          <p:txBody>
            <a:bodyPr/>
            <a:p>
              <a:endParaRPr lang="zh-CN" altLang="en-US"/>
            </a:p>
          </p:txBody>
        </p:sp>
        <p:sp>
          <p:nvSpPr>
            <p:cNvPr id="11490" name="任意多边形 11489"/>
            <p:cNvSpPr/>
            <p:nvPr userDrawn="1"/>
          </p:nvSpPr>
          <p:spPr>
            <a:xfrm>
              <a:off x="965" y="3153"/>
              <a:ext cx="137" cy="81"/>
            </a:xfrm>
            <a:custGeom>
              <a:avLst/>
              <a:gdLst/>
              <a:ahLst/>
              <a:cxnLst/>
              <a:pathLst>
                <a:path w="27" h="16">
                  <a:moveTo>
                    <a:pt x="7" y="13"/>
                  </a:moveTo>
                  <a:cubicBezTo>
                    <a:pt x="7" y="13"/>
                    <a:pt x="18" y="16"/>
                    <a:pt x="25" y="6"/>
                  </a:cubicBezTo>
                  <a:cubicBezTo>
                    <a:pt x="27" y="2"/>
                    <a:pt x="23" y="0"/>
                    <a:pt x="17" y="1"/>
                  </a:cubicBezTo>
                  <a:cubicBezTo>
                    <a:pt x="13" y="1"/>
                    <a:pt x="14" y="11"/>
                    <a:pt x="7" y="11"/>
                  </a:cubicBezTo>
                  <a:cubicBezTo>
                    <a:pt x="0" y="11"/>
                    <a:pt x="7" y="13"/>
                    <a:pt x="7" y="13"/>
                  </a:cubicBezTo>
                  <a:close/>
                </a:path>
              </a:pathLst>
            </a:custGeom>
            <a:solidFill>
              <a:schemeClr val="accent2"/>
            </a:solidFill>
            <a:ln w="0">
              <a:noFill/>
            </a:ln>
          </p:spPr>
          <p:txBody>
            <a:bodyPr/>
            <a:p>
              <a:endParaRPr lang="zh-CN" altLang="en-US"/>
            </a:p>
          </p:txBody>
        </p:sp>
        <p:sp>
          <p:nvSpPr>
            <p:cNvPr id="11491" name="任意多边形 11490"/>
            <p:cNvSpPr/>
            <p:nvPr userDrawn="1"/>
          </p:nvSpPr>
          <p:spPr>
            <a:xfrm>
              <a:off x="960" y="3204"/>
              <a:ext cx="177" cy="86"/>
            </a:xfrm>
            <a:custGeom>
              <a:avLst/>
              <a:gdLst/>
              <a:ahLst/>
              <a:cxnLst/>
              <a:pathLst>
                <a:path w="35" h="17">
                  <a:moveTo>
                    <a:pt x="25" y="6"/>
                  </a:moveTo>
                  <a:cubicBezTo>
                    <a:pt x="20" y="12"/>
                    <a:pt x="8" y="10"/>
                    <a:pt x="8" y="10"/>
                  </a:cubicBezTo>
                  <a:cubicBezTo>
                    <a:pt x="8" y="10"/>
                    <a:pt x="0" y="9"/>
                    <a:pt x="6" y="13"/>
                  </a:cubicBezTo>
                  <a:cubicBezTo>
                    <a:pt x="11" y="17"/>
                    <a:pt x="18" y="15"/>
                    <a:pt x="27" y="12"/>
                  </a:cubicBezTo>
                  <a:cubicBezTo>
                    <a:pt x="35" y="8"/>
                    <a:pt x="31" y="0"/>
                    <a:pt x="25" y="6"/>
                  </a:cubicBezTo>
                  <a:close/>
                </a:path>
              </a:pathLst>
            </a:custGeom>
            <a:solidFill>
              <a:schemeClr val="accent2"/>
            </a:solidFill>
            <a:ln w="0">
              <a:noFill/>
            </a:ln>
          </p:spPr>
          <p:txBody>
            <a:bodyPr/>
            <a:p>
              <a:endParaRPr lang="zh-CN" altLang="en-US"/>
            </a:p>
          </p:txBody>
        </p:sp>
        <p:sp>
          <p:nvSpPr>
            <p:cNvPr id="11492" name="任意多边形 11491"/>
            <p:cNvSpPr/>
            <p:nvPr userDrawn="1"/>
          </p:nvSpPr>
          <p:spPr>
            <a:xfrm>
              <a:off x="844" y="3285"/>
              <a:ext cx="248" cy="60"/>
            </a:xfrm>
            <a:custGeom>
              <a:avLst/>
              <a:gdLst/>
              <a:ahLst/>
              <a:cxnLst/>
              <a:pathLst>
                <a:path w="49" h="12">
                  <a:moveTo>
                    <a:pt x="40" y="3"/>
                  </a:moveTo>
                  <a:cubicBezTo>
                    <a:pt x="37" y="2"/>
                    <a:pt x="36" y="0"/>
                    <a:pt x="29" y="1"/>
                  </a:cubicBezTo>
                  <a:cubicBezTo>
                    <a:pt x="13" y="4"/>
                    <a:pt x="7" y="0"/>
                    <a:pt x="7" y="0"/>
                  </a:cubicBezTo>
                  <a:cubicBezTo>
                    <a:pt x="7" y="0"/>
                    <a:pt x="0" y="3"/>
                    <a:pt x="2" y="5"/>
                  </a:cubicBezTo>
                  <a:cubicBezTo>
                    <a:pt x="5" y="7"/>
                    <a:pt x="17" y="8"/>
                    <a:pt x="20" y="8"/>
                  </a:cubicBezTo>
                  <a:cubicBezTo>
                    <a:pt x="23" y="8"/>
                    <a:pt x="34" y="12"/>
                    <a:pt x="41" y="8"/>
                  </a:cubicBezTo>
                  <a:cubicBezTo>
                    <a:pt x="49" y="4"/>
                    <a:pt x="44" y="3"/>
                    <a:pt x="40" y="3"/>
                  </a:cubicBezTo>
                  <a:close/>
                </a:path>
              </a:pathLst>
            </a:custGeom>
            <a:solidFill>
              <a:schemeClr val="accent2"/>
            </a:solidFill>
            <a:ln w="0">
              <a:noFill/>
            </a:ln>
          </p:spPr>
          <p:txBody>
            <a:bodyPr/>
            <a:p>
              <a:endParaRPr lang="zh-CN" altLang="en-US"/>
            </a:p>
          </p:txBody>
        </p:sp>
        <p:sp>
          <p:nvSpPr>
            <p:cNvPr id="11493" name="任意多边形 11492"/>
            <p:cNvSpPr/>
            <p:nvPr userDrawn="1"/>
          </p:nvSpPr>
          <p:spPr>
            <a:xfrm>
              <a:off x="869" y="3340"/>
              <a:ext cx="203" cy="56"/>
            </a:xfrm>
            <a:custGeom>
              <a:avLst/>
              <a:gdLst/>
              <a:ahLst/>
              <a:cxnLst/>
              <a:pathLst>
                <a:path w="40" h="11">
                  <a:moveTo>
                    <a:pt x="37" y="2"/>
                  </a:moveTo>
                  <a:cubicBezTo>
                    <a:pt x="34" y="4"/>
                    <a:pt x="30" y="4"/>
                    <a:pt x="26" y="4"/>
                  </a:cubicBezTo>
                  <a:cubicBezTo>
                    <a:pt x="23" y="4"/>
                    <a:pt x="16" y="2"/>
                    <a:pt x="13" y="3"/>
                  </a:cubicBezTo>
                  <a:cubicBezTo>
                    <a:pt x="10" y="4"/>
                    <a:pt x="1" y="2"/>
                    <a:pt x="1" y="2"/>
                  </a:cubicBezTo>
                  <a:cubicBezTo>
                    <a:pt x="0" y="11"/>
                    <a:pt x="30" y="10"/>
                    <a:pt x="35" y="8"/>
                  </a:cubicBezTo>
                  <a:cubicBezTo>
                    <a:pt x="40" y="5"/>
                    <a:pt x="40" y="0"/>
                    <a:pt x="37" y="2"/>
                  </a:cubicBezTo>
                  <a:close/>
                </a:path>
              </a:pathLst>
            </a:custGeom>
            <a:solidFill>
              <a:schemeClr val="accent2"/>
            </a:solidFill>
            <a:ln w="0">
              <a:noFill/>
            </a:ln>
          </p:spPr>
          <p:txBody>
            <a:bodyPr/>
            <a:p>
              <a:endParaRPr lang="zh-CN" altLang="en-US"/>
            </a:p>
          </p:txBody>
        </p:sp>
        <p:sp>
          <p:nvSpPr>
            <p:cNvPr id="11494" name="任意多边形 11493"/>
            <p:cNvSpPr/>
            <p:nvPr userDrawn="1"/>
          </p:nvSpPr>
          <p:spPr>
            <a:xfrm>
              <a:off x="859" y="3386"/>
              <a:ext cx="207" cy="172"/>
            </a:xfrm>
            <a:custGeom>
              <a:avLst/>
              <a:gdLst/>
              <a:ahLst/>
              <a:cxnLst/>
              <a:pathLst>
                <a:path w="41" h="34">
                  <a:moveTo>
                    <a:pt x="28" y="9"/>
                  </a:moveTo>
                  <a:cubicBezTo>
                    <a:pt x="28" y="6"/>
                    <a:pt x="14" y="0"/>
                    <a:pt x="13" y="6"/>
                  </a:cubicBezTo>
                  <a:cubicBezTo>
                    <a:pt x="11" y="12"/>
                    <a:pt x="4" y="15"/>
                    <a:pt x="4" y="15"/>
                  </a:cubicBezTo>
                  <a:cubicBezTo>
                    <a:pt x="0" y="16"/>
                    <a:pt x="0" y="16"/>
                    <a:pt x="1" y="19"/>
                  </a:cubicBezTo>
                  <a:cubicBezTo>
                    <a:pt x="1" y="22"/>
                    <a:pt x="4" y="24"/>
                    <a:pt x="9" y="19"/>
                  </a:cubicBezTo>
                  <a:cubicBezTo>
                    <a:pt x="17" y="10"/>
                    <a:pt x="17" y="26"/>
                    <a:pt x="17" y="27"/>
                  </a:cubicBezTo>
                  <a:cubicBezTo>
                    <a:pt x="18" y="29"/>
                    <a:pt x="19" y="34"/>
                    <a:pt x="21" y="30"/>
                  </a:cubicBezTo>
                  <a:cubicBezTo>
                    <a:pt x="22" y="26"/>
                    <a:pt x="25" y="14"/>
                    <a:pt x="29" y="19"/>
                  </a:cubicBezTo>
                  <a:cubicBezTo>
                    <a:pt x="35" y="27"/>
                    <a:pt x="41" y="19"/>
                    <a:pt x="39" y="19"/>
                  </a:cubicBezTo>
                  <a:cubicBezTo>
                    <a:pt x="38" y="18"/>
                    <a:pt x="28" y="13"/>
                    <a:pt x="28" y="9"/>
                  </a:cubicBezTo>
                  <a:close/>
                </a:path>
              </a:pathLst>
            </a:custGeom>
            <a:solidFill>
              <a:schemeClr val="accent2"/>
            </a:solidFill>
            <a:ln w="0">
              <a:noFill/>
            </a:ln>
          </p:spPr>
          <p:txBody>
            <a:bodyPr/>
            <a:p>
              <a:endParaRPr lang="zh-CN" altLang="en-US"/>
            </a:p>
          </p:txBody>
        </p:sp>
        <p:sp>
          <p:nvSpPr>
            <p:cNvPr id="11495" name="任意多边形 11494"/>
            <p:cNvSpPr/>
            <p:nvPr userDrawn="1"/>
          </p:nvSpPr>
          <p:spPr>
            <a:xfrm>
              <a:off x="996" y="3305"/>
              <a:ext cx="126" cy="318"/>
            </a:xfrm>
            <a:custGeom>
              <a:avLst/>
              <a:gdLst/>
              <a:ahLst/>
              <a:cxnLst/>
              <a:pathLst>
                <a:path w="25" h="63">
                  <a:moveTo>
                    <a:pt x="22" y="2"/>
                  </a:moveTo>
                  <a:cubicBezTo>
                    <a:pt x="22" y="2"/>
                    <a:pt x="20" y="15"/>
                    <a:pt x="18" y="17"/>
                  </a:cubicBezTo>
                  <a:cubicBezTo>
                    <a:pt x="15" y="19"/>
                    <a:pt x="10" y="20"/>
                    <a:pt x="7" y="20"/>
                  </a:cubicBezTo>
                  <a:cubicBezTo>
                    <a:pt x="4" y="19"/>
                    <a:pt x="4" y="22"/>
                    <a:pt x="7" y="23"/>
                  </a:cubicBezTo>
                  <a:cubicBezTo>
                    <a:pt x="10" y="24"/>
                    <a:pt x="17" y="29"/>
                    <a:pt x="17" y="34"/>
                  </a:cubicBezTo>
                  <a:cubicBezTo>
                    <a:pt x="17" y="40"/>
                    <a:pt x="17" y="44"/>
                    <a:pt x="12" y="45"/>
                  </a:cubicBezTo>
                  <a:cubicBezTo>
                    <a:pt x="6" y="46"/>
                    <a:pt x="0" y="47"/>
                    <a:pt x="0" y="55"/>
                  </a:cubicBezTo>
                  <a:cubicBezTo>
                    <a:pt x="0" y="55"/>
                    <a:pt x="3" y="57"/>
                    <a:pt x="5" y="58"/>
                  </a:cubicBezTo>
                  <a:cubicBezTo>
                    <a:pt x="8" y="58"/>
                    <a:pt x="14" y="61"/>
                    <a:pt x="16" y="62"/>
                  </a:cubicBezTo>
                  <a:cubicBezTo>
                    <a:pt x="18" y="63"/>
                    <a:pt x="23" y="61"/>
                    <a:pt x="23" y="57"/>
                  </a:cubicBezTo>
                  <a:cubicBezTo>
                    <a:pt x="24" y="52"/>
                    <a:pt x="24" y="20"/>
                    <a:pt x="25" y="14"/>
                  </a:cubicBezTo>
                  <a:cubicBezTo>
                    <a:pt x="25" y="9"/>
                    <a:pt x="25" y="3"/>
                    <a:pt x="25" y="2"/>
                  </a:cubicBezTo>
                  <a:cubicBezTo>
                    <a:pt x="25" y="1"/>
                    <a:pt x="22" y="0"/>
                    <a:pt x="22" y="2"/>
                  </a:cubicBezTo>
                  <a:close/>
                </a:path>
              </a:pathLst>
            </a:custGeom>
            <a:solidFill>
              <a:schemeClr val="accent2"/>
            </a:solidFill>
            <a:ln w="0">
              <a:noFill/>
            </a:ln>
          </p:spPr>
          <p:txBody>
            <a:bodyPr/>
            <a:p>
              <a:endParaRPr lang="zh-CN" altLang="en-US"/>
            </a:p>
          </p:txBody>
        </p:sp>
      </p:grpSp>
      <p:grpSp>
        <p:nvGrpSpPr>
          <p:cNvPr id="11496" name="组合 11495"/>
          <p:cNvGrpSpPr/>
          <p:nvPr/>
        </p:nvGrpSpPr>
        <p:grpSpPr>
          <a:xfrm>
            <a:off x="6934200" y="-7937"/>
            <a:ext cx="2317750" cy="2063750"/>
            <a:chOff x="4080" y="-5"/>
            <a:chExt cx="1748" cy="1556"/>
          </a:xfrm>
        </p:grpSpPr>
        <p:sp>
          <p:nvSpPr>
            <p:cNvPr id="11497" name="任意多边形 11496"/>
            <p:cNvSpPr/>
            <p:nvPr userDrawn="1"/>
          </p:nvSpPr>
          <p:spPr>
            <a:xfrm>
              <a:off x="4161" y="-5"/>
              <a:ext cx="1586" cy="1443"/>
            </a:xfrm>
            <a:custGeom>
              <a:avLst/>
              <a:gdLst/>
              <a:ahLst/>
              <a:cxnLst/>
              <a:pathLst>
                <a:path w="546" h="497">
                  <a:moveTo>
                    <a:pt x="23" y="4"/>
                  </a:moveTo>
                  <a:cubicBezTo>
                    <a:pt x="23" y="4"/>
                    <a:pt x="0" y="34"/>
                    <a:pt x="11" y="71"/>
                  </a:cubicBezTo>
                  <a:cubicBezTo>
                    <a:pt x="19" y="100"/>
                    <a:pt x="25" y="393"/>
                    <a:pt x="25" y="393"/>
                  </a:cubicBezTo>
                  <a:cubicBezTo>
                    <a:pt x="25" y="393"/>
                    <a:pt x="42" y="452"/>
                    <a:pt x="54" y="457"/>
                  </a:cubicBezTo>
                  <a:cubicBezTo>
                    <a:pt x="66" y="462"/>
                    <a:pt x="158" y="482"/>
                    <a:pt x="158" y="482"/>
                  </a:cubicBezTo>
                  <a:cubicBezTo>
                    <a:pt x="158" y="482"/>
                    <a:pt x="191" y="497"/>
                    <a:pt x="204" y="495"/>
                  </a:cubicBezTo>
                  <a:cubicBezTo>
                    <a:pt x="217" y="494"/>
                    <a:pt x="506" y="487"/>
                    <a:pt x="520" y="475"/>
                  </a:cubicBezTo>
                  <a:cubicBezTo>
                    <a:pt x="533" y="463"/>
                    <a:pt x="546" y="218"/>
                    <a:pt x="533" y="167"/>
                  </a:cubicBezTo>
                  <a:cubicBezTo>
                    <a:pt x="520" y="117"/>
                    <a:pt x="404" y="14"/>
                    <a:pt x="369" y="16"/>
                  </a:cubicBezTo>
                  <a:cubicBezTo>
                    <a:pt x="335" y="17"/>
                    <a:pt x="249" y="29"/>
                    <a:pt x="249" y="29"/>
                  </a:cubicBezTo>
                  <a:lnTo>
                    <a:pt x="198" y="11"/>
                  </a:lnTo>
                  <a:lnTo>
                    <a:pt x="151" y="2"/>
                  </a:lnTo>
                  <a:cubicBezTo>
                    <a:pt x="151" y="2"/>
                    <a:pt x="79" y="0"/>
                    <a:pt x="23" y="4"/>
                  </a:cubicBezTo>
                  <a:close/>
                </a:path>
              </a:pathLst>
            </a:custGeom>
            <a:solidFill>
              <a:schemeClr val="accent2"/>
            </a:solidFill>
            <a:ln w="0">
              <a:noFill/>
            </a:ln>
          </p:spPr>
          <p:txBody>
            <a:bodyPr/>
            <a:p>
              <a:endParaRPr lang="zh-CN" altLang="en-US"/>
            </a:p>
          </p:txBody>
        </p:sp>
        <p:grpSp>
          <p:nvGrpSpPr>
            <p:cNvPr id="11498" name="组合 11497"/>
            <p:cNvGrpSpPr/>
            <p:nvPr userDrawn="1"/>
          </p:nvGrpSpPr>
          <p:grpSpPr>
            <a:xfrm>
              <a:off x="4080" y="0"/>
              <a:ext cx="1748" cy="1551"/>
              <a:chOff x="2918" y="18"/>
              <a:chExt cx="2958" cy="2699"/>
            </a:xfrm>
          </p:grpSpPr>
          <p:sp>
            <p:nvSpPr>
              <p:cNvPr id="11499" name="任意多边形 11498"/>
              <p:cNvSpPr/>
              <p:nvPr/>
            </p:nvSpPr>
            <p:spPr>
              <a:xfrm>
                <a:off x="3060" y="18"/>
                <a:ext cx="490" cy="187"/>
              </a:xfrm>
              <a:custGeom>
                <a:avLst/>
                <a:gdLst/>
                <a:ahLst/>
                <a:cxnLst/>
                <a:pathLst>
                  <a:path w="97" h="37">
                    <a:moveTo>
                      <a:pt x="71" y="25"/>
                    </a:moveTo>
                    <a:cubicBezTo>
                      <a:pt x="81" y="22"/>
                      <a:pt x="87" y="21"/>
                      <a:pt x="91" y="20"/>
                    </a:cubicBezTo>
                    <a:cubicBezTo>
                      <a:pt x="91" y="19"/>
                      <a:pt x="91" y="19"/>
                      <a:pt x="92" y="17"/>
                    </a:cubicBezTo>
                    <a:cubicBezTo>
                      <a:pt x="97" y="11"/>
                      <a:pt x="95" y="4"/>
                      <a:pt x="88" y="0"/>
                    </a:cubicBezTo>
                    <a:lnTo>
                      <a:pt x="25" y="0"/>
                    </a:lnTo>
                    <a:cubicBezTo>
                      <a:pt x="10" y="3"/>
                      <a:pt x="0" y="10"/>
                      <a:pt x="10" y="22"/>
                    </a:cubicBezTo>
                    <a:cubicBezTo>
                      <a:pt x="10" y="22"/>
                      <a:pt x="28" y="37"/>
                      <a:pt x="71" y="25"/>
                    </a:cubicBezTo>
                    <a:close/>
                  </a:path>
                </a:pathLst>
              </a:custGeom>
              <a:solidFill>
                <a:schemeClr val="bg1"/>
              </a:solidFill>
              <a:ln w="0">
                <a:noFill/>
              </a:ln>
            </p:spPr>
            <p:txBody>
              <a:bodyPr/>
              <a:p>
                <a:endParaRPr lang="zh-CN" altLang="en-US"/>
              </a:p>
            </p:txBody>
          </p:sp>
          <p:sp>
            <p:nvSpPr>
              <p:cNvPr id="11500" name="任意多边形 11499"/>
              <p:cNvSpPr>
                <a:spLocks noEditPoints="1"/>
              </p:cNvSpPr>
              <p:nvPr/>
            </p:nvSpPr>
            <p:spPr>
              <a:xfrm>
                <a:off x="2918" y="18"/>
                <a:ext cx="2958" cy="2699"/>
              </a:xfrm>
              <a:custGeom>
                <a:avLst/>
                <a:gdLst/>
                <a:ahLst/>
                <a:cxnLst/>
                <a:pathLst>
                  <a:path w="585" h="534">
                    <a:moveTo>
                      <a:pt x="554" y="76"/>
                    </a:moveTo>
                    <a:cubicBezTo>
                      <a:pt x="551" y="32"/>
                      <a:pt x="543" y="9"/>
                      <a:pt x="504" y="1"/>
                    </a:cubicBezTo>
                    <a:cubicBezTo>
                      <a:pt x="500" y="1"/>
                      <a:pt x="494" y="0"/>
                      <a:pt x="486" y="0"/>
                    </a:cubicBezTo>
                    <a:lnTo>
                      <a:pt x="157" y="0"/>
                    </a:lnTo>
                    <a:cubicBezTo>
                      <a:pt x="156" y="5"/>
                      <a:pt x="153" y="17"/>
                      <a:pt x="158" y="17"/>
                    </a:cubicBezTo>
                    <a:cubicBezTo>
                      <a:pt x="171" y="17"/>
                      <a:pt x="223" y="21"/>
                      <a:pt x="225" y="21"/>
                    </a:cubicBezTo>
                    <a:cubicBezTo>
                      <a:pt x="226" y="21"/>
                      <a:pt x="250" y="16"/>
                      <a:pt x="237" y="28"/>
                    </a:cubicBezTo>
                    <a:cubicBezTo>
                      <a:pt x="223" y="41"/>
                      <a:pt x="192" y="41"/>
                      <a:pt x="174" y="39"/>
                    </a:cubicBezTo>
                    <a:cubicBezTo>
                      <a:pt x="131" y="36"/>
                      <a:pt x="152" y="56"/>
                      <a:pt x="168" y="56"/>
                    </a:cubicBezTo>
                    <a:cubicBezTo>
                      <a:pt x="218" y="56"/>
                      <a:pt x="228" y="68"/>
                      <a:pt x="207" y="71"/>
                    </a:cubicBezTo>
                    <a:cubicBezTo>
                      <a:pt x="186" y="74"/>
                      <a:pt x="182" y="73"/>
                      <a:pt x="162" y="76"/>
                    </a:cubicBezTo>
                    <a:cubicBezTo>
                      <a:pt x="7" y="101"/>
                      <a:pt x="59" y="60"/>
                      <a:pt x="74" y="60"/>
                    </a:cubicBezTo>
                    <a:cubicBezTo>
                      <a:pt x="139" y="59"/>
                      <a:pt x="123" y="37"/>
                      <a:pt x="107" y="42"/>
                    </a:cubicBezTo>
                    <a:cubicBezTo>
                      <a:pt x="91" y="46"/>
                      <a:pt x="34" y="27"/>
                      <a:pt x="26" y="63"/>
                    </a:cubicBezTo>
                    <a:cubicBezTo>
                      <a:pt x="19" y="100"/>
                      <a:pt x="42" y="282"/>
                      <a:pt x="36" y="317"/>
                    </a:cubicBezTo>
                    <a:cubicBezTo>
                      <a:pt x="0" y="534"/>
                      <a:pt x="199" y="487"/>
                      <a:pt x="199" y="487"/>
                    </a:cubicBezTo>
                    <a:cubicBezTo>
                      <a:pt x="156" y="453"/>
                      <a:pt x="174" y="421"/>
                      <a:pt x="171" y="403"/>
                    </a:cubicBezTo>
                    <a:cubicBezTo>
                      <a:pt x="161" y="345"/>
                      <a:pt x="154" y="337"/>
                      <a:pt x="144" y="341"/>
                    </a:cubicBezTo>
                    <a:cubicBezTo>
                      <a:pt x="121" y="352"/>
                      <a:pt x="123" y="358"/>
                      <a:pt x="126" y="367"/>
                    </a:cubicBezTo>
                    <a:cubicBezTo>
                      <a:pt x="142" y="416"/>
                      <a:pt x="105" y="376"/>
                      <a:pt x="105" y="376"/>
                    </a:cubicBezTo>
                    <a:cubicBezTo>
                      <a:pt x="98" y="380"/>
                      <a:pt x="95" y="390"/>
                      <a:pt x="99" y="399"/>
                    </a:cubicBezTo>
                    <a:cubicBezTo>
                      <a:pt x="131" y="463"/>
                      <a:pt x="101" y="446"/>
                      <a:pt x="94" y="435"/>
                    </a:cubicBezTo>
                    <a:cubicBezTo>
                      <a:pt x="61" y="390"/>
                      <a:pt x="92" y="366"/>
                      <a:pt x="88" y="352"/>
                    </a:cubicBezTo>
                    <a:cubicBezTo>
                      <a:pt x="75" y="295"/>
                      <a:pt x="118" y="274"/>
                      <a:pt x="124" y="265"/>
                    </a:cubicBezTo>
                    <a:cubicBezTo>
                      <a:pt x="130" y="256"/>
                      <a:pt x="127" y="253"/>
                      <a:pt x="129" y="234"/>
                    </a:cubicBezTo>
                    <a:cubicBezTo>
                      <a:pt x="136" y="195"/>
                      <a:pt x="155" y="216"/>
                      <a:pt x="153" y="228"/>
                    </a:cubicBezTo>
                    <a:cubicBezTo>
                      <a:pt x="148" y="274"/>
                      <a:pt x="176" y="242"/>
                      <a:pt x="186" y="228"/>
                    </a:cubicBezTo>
                    <a:cubicBezTo>
                      <a:pt x="218" y="186"/>
                      <a:pt x="214" y="229"/>
                      <a:pt x="209" y="237"/>
                    </a:cubicBezTo>
                    <a:cubicBezTo>
                      <a:pt x="203" y="244"/>
                      <a:pt x="198" y="255"/>
                      <a:pt x="200" y="260"/>
                    </a:cubicBezTo>
                    <a:cubicBezTo>
                      <a:pt x="208" y="283"/>
                      <a:pt x="193" y="305"/>
                      <a:pt x="188" y="306"/>
                    </a:cubicBezTo>
                    <a:cubicBezTo>
                      <a:pt x="184" y="308"/>
                      <a:pt x="170" y="314"/>
                      <a:pt x="170" y="332"/>
                    </a:cubicBezTo>
                    <a:cubicBezTo>
                      <a:pt x="171" y="350"/>
                      <a:pt x="192" y="382"/>
                      <a:pt x="192" y="395"/>
                    </a:cubicBezTo>
                    <a:cubicBezTo>
                      <a:pt x="193" y="492"/>
                      <a:pt x="236" y="499"/>
                      <a:pt x="255" y="497"/>
                    </a:cubicBezTo>
                    <a:cubicBezTo>
                      <a:pt x="275" y="496"/>
                      <a:pt x="445" y="490"/>
                      <a:pt x="515" y="483"/>
                    </a:cubicBezTo>
                    <a:cubicBezTo>
                      <a:pt x="585" y="477"/>
                      <a:pt x="538" y="458"/>
                      <a:pt x="518" y="458"/>
                    </a:cubicBezTo>
                    <a:cubicBezTo>
                      <a:pt x="467" y="458"/>
                      <a:pt x="454" y="427"/>
                      <a:pt x="454" y="427"/>
                    </a:cubicBezTo>
                    <a:cubicBezTo>
                      <a:pt x="454" y="427"/>
                      <a:pt x="453" y="405"/>
                      <a:pt x="431" y="400"/>
                    </a:cubicBezTo>
                    <a:cubicBezTo>
                      <a:pt x="376" y="385"/>
                      <a:pt x="411" y="353"/>
                      <a:pt x="425" y="345"/>
                    </a:cubicBezTo>
                    <a:cubicBezTo>
                      <a:pt x="438" y="338"/>
                      <a:pt x="430" y="335"/>
                      <a:pt x="420" y="329"/>
                    </a:cubicBezTo>
                    <a:cubicBezTo>
                      <a:pt x="398" y="316"/>
                      <a:pt x="394" y="300"/>
                      <a:pt x="396" y="270"/>
                    </a:cubicBezTo>
                    <a:cubicBezTo>
                      <a:pt x="397" y="240"/>
                      <a:pt x="416" y="249"/>
                      <a:pt x="416" y="249"/>
                    </a:cubicBezTo>
                    <a:cubicBezTo>
                      <a:pt x="416" y="249"/>
                      <a:pt x="448" y="262"/>
                      <a:pt x="460" y="256"/>
                    </a:cubicBezTo>
                    <a:cubicBezTo>
                      <a:pt x="472" y="250"/>
                      <a:pt x="467" y="239"/>
                      <a:pt x="461" y="244"/>
                    </a:cubicBezTo>
                    <a:cubicBezTo>
                      <a:pt x="455" y="248"/>
                      <a:pt x="412" y="244"/>
                      <a:pt x="407" y="223"/>
                    </a:cubicBezTo>
                    <a:cubicBezTo>
                      <a:pt x="403" y="202"/>
                      <a:pt x="418" y="213"/>
                      <a:pt x="422" y="214"/>
                    </a:cubicBezTo>
                    <a:cubicBezTo>
                      <a:pt x="427" y="216"/>
                      <a:pt x="427" y="220"/>
                      <a:pt x="439" y="226"/>
                    </a:cubicBezTo>
                    <a:cubicBezTo>
                      <a:pt x="468" y="241"/>
                      <a:pt x="454" y="224"/>
                      <a:pt x="454" y="224"/>
                    </a:cubicBezTo>
                    <a:cubicBezTo>
                      <a:pt x="454" y="224"/>
                      <a:pt x="454" y="224"/>
                      <a:pt x="438" y="209"/>
                    </a:cubicBezTo>
                    <a:cubicBezTo>
                      <a:pt x="423" y="194"/>
                      <a:pt x="406" y="199"/>
                      <a:pt x="389" y="199"/>
                    </a:cubicBezTo>
                    <a:cubicBezTo>
                      <a:pt x="373" y="199"/>
                      <a:pt x="376" y="211"/>
                      <a:pt x="376" y="211"/>
                    </a:cubicBezTo>
                    <a:cubicBezTo>
                      <a:pt x="376" y="211"/>
                      <a:pt x="373" y="242"/>
                      <a:pt x="370" y="291"/>
                    </a:cubicBezTo>
                    <a:cubicBezTo>
                      <a:pt x="368" y="341"/>
                      <a:pt x="360" y="347"/>
                      <a:pt x="357" y="343"/>
                    </a:cubicBezTo>
                    <a:cubicBezTo>
                      <a:pt x="354" y="338"/>
                      <a:pt x="350" y="313"/>
                      <a:pt x="350" y="305"/>
                    </a:cubicBezTo>
                    <a:cubicBezTo>
                      <a:pt x="350" y="298"/>
                      <a:pt x="345" y="264"/>
                      <a:pt x="347" y="230"/>
                    </a:cubicBezTo>
                    <a:cubicBezTo>
                      <a:pt x="350" y="195"/>
                      <a:pt x="356" y="210"/>
                      <a:pt x="334" y="201"/>
                    </a:cubicBezTo>
                    <a:cubicBezTo>
                      <a:pt x="311" y="192"/>
                      <a:pt x="323" y="182"/>
                      <a:pt x="331" y="182"/>
                    </a:cubicBezTo>
                    <a:cubicBezTo>
                      <a:pt x="338" y="182"/>
                      <a:pt x="350" y="189"/>
                      <a:pt x="352" y="181"/>
                    </a:cubicBezTo>
                    <a:cubicBezTo>
                      <a:pt x="356" y="160"/>
                      <a:pt x="359" y="141"/>
                      <a:pt x="347" y="136"/>
                    </a:cubicBezTo>
                    <a:cubicBezTo>
                      <a:pt x="322" y="127"/>
                      <a:pt x="332" y="121"/>
                      <a:pt x="341" y="118"/>
                    </a:cubicBezTo>
                    <a:cubicBezTo>
                      <a:pt x="350" y="115"/>
                      <a:pt x="352" y="94"/>
                      <a:pt x="339" y="99"/>
                    </a:cubicBezTo>
                    <a:cubicBezTo>
                      <a:pt x="313" y="107"/>
                      <a:pt x="316" y="85"/>
                      <a:pt x="321" y="82"/>
                    </a:cubicBezTo>
                    <a:cubicBezTo>
                      <a:pt x="325" y="79"/>
                      <a:pt x="334" y="83"/>
                      <a:pt x="331" y="62"/>
                    </a:cubicBezTo>
                    <a:cubicBezTo>
                      <a:pt x="328" y="41"/>
                      <a:pt x="347" y="34"/>
                      <a:pt x="351" y="53"/>
                    </a:cubicBezTo>
                    <a:cubicBezTo>
                      <a:pt x="354" y="73"/>
                      <a:pt x="363" y="112"/>
                      <a:pt x="369" y="103"/>
                    </a:cubicBezTo>
                    <a:cubicBezTo>
                      <a:pt x="375" y="94"/>
                      <a:pt x="385" y="57"/>
                      <a:pt x="395" y="41"/>
                    </a:cubicBezTo>
                    <a:cubicBezTo>
                      <a:pt x="406" y="24"/>
                      <a:pt x="418" y="38"/>
                      <a:pt x="415" y="47"/>
                    </a:cubicBezTo>
                    <a:cubicBezTo>
                      <a:pt x="401" y="88"/>
                      <a:pt x="426" y="90"/>
                      <a:pt x="426" y="90"/>
                    </a:cubicBezTo>
                    <a:cubicBezTo>
                      <a:pt x="426" y="90"/>
                      <a:pt x="423" y="96"/>
                      <a:pt x="409" y="95"/>
                    </a:cubicBezTo>
                    <a:cubicBezTo>
                      <a:pt x="382" y="92"/>
                      <a:pt x="393" y="110"/>
                      <a:pt x="405" y="115"/>
                    </a:cubicBezTo>
                    <a:cubicBezTo>
                      <a:pt x="431" y="124"/>
                      <a:pt x="414" y="130"/>
                      <a:pt x="401" y="130"/>
                    </a:cubicBezTo>
                    <a:cubicBezTo>
                      <a:pt x="387" y="130"/>
                      <a:pt x="381" y="134"/>
                      <a:pt x="378" y="148"/>
                    </a:cubicBezTo>
                    <a:cubicBezTo>
                      <a:pt x="369" y="191"/>
                      <a:pt x="401" y="181"/>
                      <a:pt x="401" y="181"/>
                    </a:cubicBezTo>
                    <a:cubicBezTo>
                      <a:pt x="452" y="195"/>
                      <a:pt x="528" y="188"/>
                      <a:pt x="528" y="188"/>
                    </a:cubicBezTo>
                    <a:cubicBezTo>
                      <a:pt x="543" y="192"/>
                      <a:pt x="552" y="189"/>
                      <a:pt x="558" y="181"/>
                    </a:cubicBezTo>
                    <a:lnTo>
                      <a:pt x="558" y="103"/>
                    </a:lnTo>
                    <a:cubicBezTo>
                      <a:pt x="556" y="93"/>
                      <a:pt x="555" y="84"/>
                      <a:pt x="554" y="76"/>
                    </a:cubicBezTo>
                    <a:close/>
                    <a:moveTo>
                      <a:pt x="231" y="77"/>
                    </a:moveTo>
                    <a:cubicBezTo>
                      <a:pt x="233" y="65"/>
                      <a:pt x="249" y="69"/>
                      <a:pt x="249" y="69"/>
                    </a:cubicBezTo>
                    <a:cubicBezTo>
                      <a:pt x="249" y="69"/>
                      <a:pt x="278" y="79"/>
                      <a:pt x="290" y="78"/>
                    </a:cubicBezTo>
                    <a:cubicBezTo>
                      <a:pt x="301" y="76"/>
                      <a:pt x="318" y="93"/>
                      <a:pt x="293" y="93"/>
                    </a:cubicBezTo>
                    <a:cubicBezTo>
                      <a:pt x="267" y="93"/>
                      <a:pt x="228" y="104"/>
                      <a:pt x="231" y="77"/>
                    </a:cubicBezTo>
                    <a:close/>
                    <a:moveTo>
                      <a:pt x="171" y="195"/>
                    </a:moveTo>
                    <a:cubicBezTo>
                      <a:pt x="153" y="195"/>
                      <a:pt x="46" y="237"/>
                      <a:pt x="45" y="128"/>
                    </a:cubicBezTo>
                    <a:cubicBezTo>
                      <a:pt x="45" y="104"/>
                      <a:pt x="39" y="83"/>
                      <a:pt x="69" y="98"/>
                    </a:cubicBezTo>
                    <a:cubicBezTo>
                      <a:pt x="99" y="112"/>
                      <a:pt x="72" y="111"/>
                      <a:pt x="137" y="108"/>
                    </a:cubicBezTo>
                    <a:cubicBezTo>
                      <a:pt x="137" y="108"/>
                      <a:pt x="184" y="110"/>
                      <a:pt x="191" y="106"/>
                    </a:cubicBezTo>
                    <a:cubicBezTo>
                      <a:pt x="199" y="101"/>
                      <a:pt x="192" y="91"/>
                      <a:pt x="207" y="91"/>
                    </a:cubicBezTo>
                    <a:cubicBezTo>
                      <a:pt x="222" y="90"/>
                      <a:pt x="220" y="105"/>
                      <a:pt x="220" y="105"/>
                    </a:cubicBezTo>
                    <a:cubicBezTo>
                      <a:pt x="220" y="105"/>
                      <a:pt x="207" y="124"/>
                      <a:pt x="305" y="111"/>
                    </a:cubicBezTo>
                    <a:cubicBezTo>
                      <a:pt x="317" y="109"/>
                      <a:pt x="327" y="121"/>
                      <a:pt x="302" y="121"/>
                    </a:cubicBezTo>
                    <a:cubicBezTo>
                      <a:pt x="290" y="122"/>
                      <a:pt x="272" y="128"/>
                      <a:pt x="278" y="143"/>
                    </a:cubicBezTo>
                    <a:cubicBezTo>
                      <a:pt x="284" y="158"/>
                      <a:pt x="276" y="256"/>
                      <a:pt x="276" y="256"/>
                    </a:cubicBezTo>
                    <a:cubicBezTo>
                      <a:pt x="276" y="256"/>
                      <a:pt x="271" y="274"/>
                      <a:pt x="262" y="245"/>
                    </a:cubicBezTo>
                    <a:cubicBezTo>
                      <a:pt x="259" y="235"/>
                      <a:pt x="262" y="144"/>
                      <a:pt x="260" y="137"/>
                    </a:cubicBezTo>
                    <a:cubicBezTo>
                      <a:pt x="259" y="129"/>
                      <a:pt x="217" y="122"/>
                      <a:pt x="215" y="154"/>
                    </a:cubicBezTo>
                    <a:cubicBezTo>
                      <a:pt x="214" y="185"/>
                      <a:pt x="205" y="195"/>
                      <a:pt x="171" y="195"/>
                    </a:cubicBezTo>
                    <a:close/>
                    <a:moveTo>
                      <a:pt x="237" y="231"/>
                    </a:moveTo>
                    <a:cubicBezTo>
                      <a:pt x="230" y="240"/>
                      <a:pt x="219" y="247"/>
                      <a:pt x="223" y="225"/>
                    </a:cubicBezTo>
                    <a:cubicBezTo>
                      <a:pt x="228" y="202"/>
                      <a:pt x="232" y="170"/>
                      <a:pt x="232" y="155"/>
                    </a:cubicBezTo>
                    <a:cubicBezTo>
                      <a:pt x="232" y="155"/>
                      <a:pt x="244" y="135"/>
                      <a:pt x="247" y="158"/>
                    </a:cubicBezTo>
                    <a:cubicBezTo>
                      <a:pt x="250" y="181"/>
                      <a:pt x="244" y="221"/>
                      <a:pt x="237" y="231"/>
                    </a:cubicBezTo>
                    <a:close/>
                    <a:moveTo>
                      <a:pt x="326" y="292"/>
                    </a:moveTo>
                    <a:cubicBezTo>
                      <a:pt x="327" y="320"/>
                      <a:pt x="355" y="400"/>
                      <a:pt x="286" y="399"/>
                    </a:cubicBezTo>
                    <a:cubicBezTo>
                      <a:pt x="217" y="398"/>
                      <a:pt x="214" y="409"/>
                      <a:pt x="215" y="321"/>
                    </a:cubicBezTo>
                    <a:cubicBezTo>
                      <a:pt x="216" y="236"/>
                      <a:pt x="225" y="253"/>
                      <a:pt x="230" y="264"/>
                    </a:cubicBezTo>
                    <a:cubicBezTo>
                      <a:pt x="230" y="264"/>
                      <a:pt x="253" y="318"/>
                      <a:pt x="309" y="277"/>
                    </a:cubicBezTo>
                    <a:cubicBezTo>
                      <a:pt x="319" y="269"/>
                      <a:pt x="324" y="263"/>
                      <a:pt x="326" y="292"/>
                    </a:cubicBezTo>
                    <a:close/>
                    <a:moveTo>
                      <a:pt x="318" y="133"/>
                    </a:moveTo>
                    <a:cubicBezTo>
                      <a:pt x="338" y="148"/>
                      <a:pt x="316" y="165"/>
                      <a:pt x="316" y="165"/>
                    </a:cubicBezTo>
                    <a:cubicBezTo>
                      <a:pt x="316" y="165"/>
                      <a:pt x="302" y="189"/>
                      <a:pt x="313" y="213"/>
                    </a:cubicBezTo>
                    <a:cubicBezTo>
                      <a:pt x="324" y="237"/>
                      <a:pt x="324" y="265"/>
                      <a:pt x="301" y="239"/>
                    </a:cubicBezTo>
                    <a:cubicBezTo>
                      <a:pt x="279" y="214"/>
                      <a:pt x="293" y="156"/>
                      <a:pt x="299" y="144"/>
                    </a:cubicBezTo>
                    <a:cubicBezTo>
                      <a:pt x="299" y="144"/>
                      <a:pt x="299" y="118"/>
                      <a:pt x="318" y="133"/>
                    </a:cubicBezTo>
                    <a:close/>
                    <a:moveTo>
                      <a:pt x="507" y="179"/>
                    </a:moveTo>
                    <a:cubicBezTo>
                      <a:pt x="498" y="185"/>
                      <a:pt x="507" y="179"/>
                      <a:pt x="465" y="177"/>
                    </a:cubicBezTo>
                    <a:cubicBezTo>
                      <a:pt x="423" y="176"/>
                      <a:pt x="461" y="162"/>
                      <a:pt x="461" y="162"/>
                    </a:cubicBezTo>
                    <a:cubicBezTo>
                      <a:pt x="565" y="166"/>
                      <a:pt x="516" y="173"/>
                      <a:pt x="507" y="179"/>
                    </a:cubicBezTo>
                    <a:close/>
                  </a:path>
                </a:pathLst>
              </a:custGeom>
              <a:solidFill>
                <a:schemeClr val="bg1"/>
              </a:solidFill>
              <a:ln w="0">
                <a:noFill/>
              </a:ln>
            </p:spPr>
            <p:txBody>
              <a:bodyPr/>
              <a:p>
                <a:endParaRPr lang="zh-CN" altLang="en-US"/>
              </a:p>
            </p:txBody>
          </p:sp>
          <p:sp>
            <p:nvSpPr>
              <p:cNvPr id="11501" name="任意多边形 11500"/>
              <p:cNvSpPr/>
              <p:nvPr/>
            </p:nvSpPr>
            <p:spPr>
              <a:xfrm>
                <a:off x="3621" y="1287"/>
                <a:ext cx="238" cy="283"/>
              </a:xfrm>
              <a:custGeom>
                <a:avLst/>
                <a:gdLst/>
                <a:ahLst/>
                <a:cxnLst/>
                <a:pathLst>
                  <a:path w="47" h="56">
                    <a:moveTo>
                      <a:pt x="40" y="15"/>
                    </a:moveTo>
                    <a:cubicBezTo>
                      <a:pt x="37" y="0"/>
                      <a:pt x="0" y="23"/>
                      <a:pt x="27" y="56"/>
                    </a:cubicBezTo>
                    <a:cubicBezTo>
                      <a:pt x="27" y="56"/>
                      <a:pt x="47" y="49"/>
                      <a:pt x="40" y="15"/>
                    </a:cubicBezTo>
                    <a:close/>
                  </a:path>
                </a:pathLst>
              </a:custGeom>
              <a:solidFill>
                <a:schemeClr val="bg1"/>
              </a:solidFill>
              <a:ln w="0">
                <a:noFill/>
              </a:ln>
            </p:spPr>
            <p:txBody>
              <a:bodyPr/>
              <a:p>
                <a:endParaRPr lang="zh-CN" altLang="en-US"/>
              </a:p>
            </p:txBody>
          </p:sp>
          <p:sp>
            <p:nvSpPr>
              <p:cNvPr id="11502" name="任意多边形 11501"/>
              <p:cNvSpPr/>
              <p:nvPr/>
            </p:nvSpPr>
            <p:spPr>
              <a:xfrm>
                <a:off x="3403" y="1403"/>
                <a:ext cx="208" cy="379"/>
              </a:xfrm>
              <a:custGeom>
                <a:avLst/>
                <a:gdLst/>
                <a:ahLst/>
                <a:cxnLst/>
                <a:pathLst>
                  <a:path w="41" h="75">
                    <a:moveTo>
                      <a:pt x="19" y="27"/>
                    </a:moveTo>
                    <a:cubicBezTo>
                      <a:pt x="0" y="54"/>
                      <a:pt x="6" y="63"/>
                      <a:pt x="12" y="69"/>
                    </a:cubicBezTo>
                    <a:cubicBezTo>
                      <a:pt x="18" y="75"/>
                      <a:pt x="30" y="74"/>
                      <a:pt x="40" y="45"/>
                    </a:cubicBezTo>
                    <a:cubicBezTo>
                      <a:pt x="40" y="45"/>
                      <a:pt x="32" y="31"/>
                      <a:pt x="37" y="24"/>
                    </a:cubicBezTo>
                    <a:cubicBezTo>
                      <a:pt x="41" y="16"/>
                      <a:pt x="38" y="0"/>
                      <a:pt x="19" y="27"/>
                    </a:cubicBezTo>
                    <a:close/>
                  </a:path>
                </a:pathLst>
              </a:custGeom>
              <a:solidFill>
                <a:schemeClr val="bg1"/>
              </a:solidFill>
              <a:ln w="0">
                <a:noFill/>
              </a:ln>
            </p:spPr>
            <p:txBody>
              <a:bodyPr/>
              <a:p>
                <a:endParaRPr lang="zh-CN" altLang="en-US"/>
              </a:p>
            </p:txBody>
          </p:sp>
          <p:sp>
            <p:nvSpPr>
              <p:cNvPr id="11503" name="任意多边形 11502"/>
              <p:cNvSpPr/>
              <p:nvPr/>
            </p:nvSpPr>
            <p:spPr>
              <a:xfrm>
                <a:off x="3272" y="645"/>
                <a:ext cx="683" cy="318"/>
              </a:xfrm>
              <a:custGeom>
                <a:avLst/>
                <a:gdLst/>
                <a:ahLst/>
                <a:cxnLst/>
                <a:pathLst>
                  <a:path w="135" h="63">
                    <a:moveTo>
                      <a:pt x="112" y="4"/>
                    </a:moveTo>
                    <a:cubicBezTo>
                      <a:pt x="105" y="9"/>
                      <a:pt x="24" y="4"/>
                      <a:pt x="24" y="4"/>
                    </a:cubicBezTo>
                    <a:cubicBezTo>
                      <a:pt x="15" y="4"/>
                      <a:pt x="3" y="1"/>
                      <a:pt x="2" y="25"/>
                    </a:cubicBezTo>
                    <a:cubicBezTo>
                      <a:pt x="0" y="63"/>
                      <a:pt x="48" y="58"/>
                      <a:pt x="60" y="58"/>
                    </a:cubicBezTo>
                    <a:cubicBezTo>
                      <a:pt x="72" y="58"/>
                      <a:pt x="84" y="48"/>
                      <a:pt x="96" y="54"/>
                    </a:cubicBezTo>
                    <a:cubicBezTo>
                      <a:pt x="96" y="54"/>
                      <a:pt x="107" y="63"/>
                      <a:pt x="113" y="53"/>
                    </a:cubicBezTo>
                    <a:cubicBezTo>
                      <a:pt x="135" y="13"/>
                      <a:pt x="120" y="0"/>
                      <a:pt x="112" y="4"/>
                    </a:cubicBezTo>
                    <a:close/>
                  </a:path>
                </a:pathLst>
              </a:custGeom>
              <a:solidFill>
                <a:schemeClr val="bg1"/>
              </a:solidFill>
              <a:ln w="0">
                <a:noFill/>
              </a:ln>
            </p:spPr>
            <p:txBody>
              <a:bodyPr/>
              <a:p>
                <a:endParaRPr lang="zh-CN" altLang="en-US"/>
              </a:p>
            </p:txBody>
          </p:sp>
          <p:sp>
            <p:nvSpPr>
              <p:cNvPr id="11504" name="任意多边形 11503"/>
              <p:cNvSpPr/>
              <p:nvPr/>
            </p:nvSpPr>
            <p:spPr>
              <a:xfrm>
                <a:off x="4046" y="1545"/>
                <a:ext cx="490" cy="515"/>
              </a:xfrm>
              <a:custGeom>
                <a:avLst/>
                <a:gdLst/>
                <a:ahLst/>
                <a:cxnLst/>
                <a:pathLst>
                  <a:path w="97" h="102">
                    <a:moveTo>
                      <a:pt x="67" y="5"/>
                    </a:moveTo>
                    <a:cubicBezTo>
                      <a:pt x="55" y="10"/>
                      <a:pt x="31" y="5"/>
                      <a:pt x="31" y="5"/>
                    </a:cubicBezTo>
                    <a:cubicBezTo>
                      <a:pt x="0" y="6"/>
                      <a:pt x="16" y="39"/>
                      <a:pt x="12" y="57"/>
                    </a:cubicBezTo>
                    <a:cubicBezTo>
                      <a:pt x="8" y="76"/>
                      <a:pt x="63" y="102"/>
                      <a:pt x="79" y="62"/>
                    </a:cubicBezTo>
                    <a:cubicBezTo>
                      <a:pt x="97" y="20"/>
                      <a:pt x="79" y="0"/>
                      <a:pt x="67" y="5"/>
                    </a:cubicBezTo>
                    <a:close/>
                  </a:path>
                </a:pathLst>
              </a:custGeom>
              <a:solidFill>
                <a:schemeClr val="bg1"/>
              </a:solidFill>
              <a:ln w="0">
                <a:noFill/>
              </a:ln>
            </p:spPr>
            <p:txBody>
              <a:bodyPr/>
              <a:p>
                <a:endParaRPr lang="zh-CN" altLang="en-US"/>
              </a:p>
            </p:txBody>
          </p:sp>
          <p:sp>
            <p:nvSpPr>
              <p:cNvPr id="11505" name="任意多边形 11504"/>
              <p:cNvSpPr/>
              <p:nvPr/>
            </p:nvSpPr>
            <p:spPr>
              <a:xfrm>
                <a:off x="5173" y="1024"/>
                <a:ext cx="501" cy="96"/>
              </a:xfrm>
              <a:custGeom>
                <a:avLst/>
                <a:gdLst/>
                <a:ahLst/>
                <a:cxnLst/>
                <a:pathLst>
                  <a:path w="99" h="19">
                    <a:moveTo>
                      <a:pt x="15" y="0"/>
                    </a:moveTo>
                    <a:cubicBezTo>
                      <a:pt x="0" y="0"/>
                      <a:pt x="19" y="19"/>
                      <a:pt x="40" y="15"/>
                    </a:cubicBezTo>
                    <a:cubicBezTo>
                      <a:pt x="99" y="1"/>
                      <a:pt x="15" y="0"/>
                      <a:pt x="15" y="0"/>
                    </a:cubicBezTo>
                    <a:close/>
                  </a:path>
                </a:pathLst>
              </a:custGeom>
              <a:solidFill>
                <a:schemeClr val="bg1"/>
              </a:solidFill>
              <a:ln w="0">
                <a:noFill/>
              </a:ln>
            </p:spPr>
            <p:txBody>
              <a:bodyPr/>
              <a:p>
                <a:endParaRPr lang="zh-CN" altLang="en-US"/>
              </a:p>
            </p:txBody>
          </p:sp>
          <p:sp>
            <p:nvSpPr>
              <p:cNvPr id="11506" name="任意多边形 11505"/>
              <p:cNvSpPr/>
              <p:nvPr/>
            </p:nvSpPr>
            <p:spPr>
              <a:xfrm>
                <a:off x="5340" y="1004"/>
                <a:ext cx="385" cy="237"/>
              </a:xfrm>
              <a:custGeom>
                <a:avLst/>
                <a:gdLst/>
                <a:ahLst/>
                <a:cxnLst/>
                <a:pathLst>
                  <a:path w="76" h="47">
                    <a:moveTo>
                      <a:pt x="21" y="37"/>
                    </a:moveTo>
                    <a:cubicBezTo>
                      <a:pt x="21" y="37"/>
                      <a:pt x="50" y="47"/>
                      <a:pt x="70" y="17"/>
                    </a:cubicBezTo>
                    <a:cubicBezTo>
                      <a:pt x="76" y="7"/>
                      <a:pt x="65" y="0"/>
                      <a:pt x="48" y="3"/>
                    </a:cubicBezTo>
                    <a:cubicBezTo>
                      <a:pt x="39" y="5"/>
                      <a:pt x="39" y="32"/>
                      <a:pt x="19" y="32"/>
                    </a:cubicBezTo>
                    <a:cubicBezTo>
                      <a:pt x="0" y="32"/>
                      <a:pt x="21" y="37"/>
                      <a:pt x="21" y="37"/>
                    </a:cubicBezTo>
                    <a:close/>
                  </a:path>
                </a:pathLst>
              </a:custGeom>
              <a:solidFill>
                <a:schemeClr val="bg1"/>
              </a:solidFill>
              <a:ln w="0">
                <a:noFill/>
              </a:ln>
            </p:spPr>
            <p:txBody>
              <a:bodyPr/>
              <a:p>
                <a:endParaRPr lang="zh-CN" altLang="en-US"/>
              </a:p>
            </p:txBody>
          </p:sp>
          <p:sp>
            <p:nvSpPr>
              <p:cNvPr id="11507" name="任意多边形 11506"/>
              <p:cNvSpPr/>
              <p:nvPr/>
            </p:nvSpPr>
            <p:spPr>
              <a:xfrm>
                <a:off x="5325" y="1201"/>
                <a:ext cx="415" cy="187"/>
              </a:xfrm>
              <a:custGeom>
                <a:avLst/>
                <a:gdLst/>
                <a:ahLst/>
                <a:cxnLst/>
                <a:pathLst>
                  <a:path w="82" h="37">
                    <a:moveTo>
                      <a:pt x="72" y="6"/>
                    </a:moveTo>
                    <a:cubicBezTo>
                      <a:pt x="57" y="23"/>
                      <a:pt x="24" y="17"/>
                      <a:pt x="24" y="17"/>
                    </a:cubicBezTo>
                    <a:cubicBezTo>
                      <a:pt x="24" y="17"/>
                      <a:pt x="0" y="16"/>
                      <a:pt x="17" y="26"/>
                    </a:cubicBezTo>
                    <a:cubicBezTo>
                      <a:pt x="33" y="37"/>
                      <a:pt x="53" y="32"/>
                      <a:pt x="76" y="23"/>
                    </a:cubicBezTo>
                    <a:cubicBezTo>
                      <a:pt x="78" y="22"/>
                      <a:pt x="80" y="21"/>
                      <a:pt x="82" y="20"/>
                    </a:cubicBezTo>
                    <a:lnTo>
                      <a:pt x="82" y="0"/>
                    </a:lnTo>
                    <a:cubicBezTo>
                      <a:pt x="79" y="1"/>
                      <a:pt x="75" y="2"/>
                      <a:pt x="72" y="6"/>
                    </a:cubicBezTo>
                    <a:close/>
                  </a:path>
                </a:pathLst>
              </a:custGeom>
              <a:solidFill>
                <a:schemeClr val="bg1"/>
              </a:solidFill>
              <a:ln w="0">
                <a:noFill/>
              </a:ln>
            </p:spPr>
            <p:txBody>
              <a:bodyPr/>
              <a:p>
                <a:endParaRPr lang="zh-CN" altLang="en-US"/>
              </a:p>
            </p:txBody>
          </p:sp>
          <p:sp>
            <p:nvSpPr>
              <p:cNvPr id="11508" name="任意多边形 11507"/>
              <p:cNvSpPr/>
              <p:nvPr/>
            </p:nvSpPr>
            <p:spPr>
              <a:xfrm>
                <a:off x="5001" y="1378"/>
                <a:ext cx="698" cy="167"/>
              </a:xfrm>
              <a:custGeom>
                <a:avLst/>
                <a:gdLst/>
                <a:ahLst/>
                <a:cxnLst/>
                <a:pathLst>
                  <a:path w="138" h="33">
                    <a:moveTo>
                      <a:pt x="21" y="1"/>
                    </a:moveTo>
                    <a:cubicBezTo>
                      <a:pt x="21" y="1"/>
                      <a:pt x="0" y="8"/>
                      <a:pt x="8" y="14"/>
                    </a:cubicBezTo>
                    <a:cubicBezTo>
                      <a:pt x="15" y="20"/>
                      <a:pt x="48" y="22"/>
                      <a:pt x="57" y="22"/>
                    </a:cubicBezTo>
                    <a:cubicBezTo>
                      <a:pt x="66" y="22"/>
                      <a:pt x="96" y="33"/>
                      <a:pt x="117" y="23"/>
                    </a:cubicBezTo>
                    <a:cubicBezTo>
                      <a:pt x="138" y="12"/>
                      <a:pt x="123" y="9"/>
                      <a:pt x="114" y="8"/>
                    </a:cubicBezTo>
                    <a:cubicBezTo>
                      <a:pt x="105" y="6"/>
                      <a:pt x="102" y="0"/>
                      <a:pt x="82" y="3"/>
                    </a:cubicBezTo>
                    <a:cubicBezTo>
                      <a:pt x="37" y="11"/>
                      <a:pt x="21" y="1"/>
                      <a:pt x="21" y="1"/>
                    </a:cubicBezTo>
                    <a:close/>
                  </a:path>
                </a:pathLst>
              </a:custGeom>
              <a:solidFill>
                <a:schemeClr val="bg1"/>
              </a:solidFill>
              <a:ln w="0">
                <a:noFill/>
              </a:ln>
            </p:spPr>
            <p:txBody>
              <a:bodyPr/>
              <a:p>
                <a:endParaRPr lang="zh-CN" altLang="en-US"/>
              </a:p>
            </p:txBody>
          </p:sp>
          <p:sp>
            <p:nvSpPr>
              <p:cNvPr id="11509" name="任意多边形 11508"/>
              <p:cNvSpPr/>
              <p:nvPr/>
            </p:nvSpPr>
            <p:spPr>
              <a:xfrm>
                <a:off x="5077" y="1540"/>
                <a:ext cx="567" cy="146"/>
              </a:xfrm>
              <a:custGeom>
                <a:avLst/>
                <a:gdLst/>
                <a:ahLst/>
                <a:cxnLst/>
                <a:pathLst>
                  <a:path w="112" h="29">
                    <a:moveTo>
                      <a:pt x="98" y="19"/>
                    </a:moveTo>
                    <a:cubicBezTo>
                      <a:pt x="112" y="13"/>
                      <a:pt x="111" y="0"/>
                      <a:pt x="103" y="4"/>
                    </a:cubicBezTo>
                    <a:cubicBezTo>
                      <a:pt x="96" y="9"/>
                      <a:pt x="83" y="10"/>
                      <a:pt x="74" y="10"/>
                    </a:cubicBezTo>
                    <a:cubicBezTo>
                      <a:pt x="65" y="11"/>
                      <a:pt x="45" y="3"/>
                      <a:pt x="36" y="6"/>
                    </a:cubicBezTo>
                    <a:cubicBezTo>
                      <a:pt x="27" y="9"/>
                      <a:pt x="2" y="4"/>
                      <a:pt x="2" y="4"/>
                    </a:cubicBezTo>
                    <a:cubicBezTo>
                      <a:pt x="0" y="29"/>
                      <a:pt x="83" y="25"/>
                      <a:pt x="98" y="19"/>
                    </a:cubicBezTo>
                    <a:close/>
                  </a:path>
                </a:pathLst>
              </a:custGeom>
              <a:solidFill>
                <a:schemeClr val="bg1"/>
              </a:solidFill>
              <a:ln w="0">
                <a:noFill/>
              </a:ln>
            </p:spPr>
            <p:txBody>
              <a:bodyPr/>
              <a:p>
                <a:endParaRPr lang="zh-CN" altLang="en-US"/>
              </a:p>
            </p:txBody>
          </p:sp>
          <p:sp>
            <p:nvSpPr>
              <p:cNvPr id="11510" name="任意多边形 11509"/>
              <p:cNvSpPr/>
              <p:nvPr/>
            </p:nvSpPr>
            <p:spPr>
              <a:xfrm>
                <a:off x="5042" y="1656"/>
                <a:ext cx="581" cy="480"/>
              </a:xfrm>
              <a:custGeom>
                <a:avLst/>
                <a:gdLst/>
                <a:ahLst/>
                <a:cxnLst/>
                <a:pathLst>
                  <a:path w="115" h="95">
                    <a:moveTo>
                      <a:pt x="3" y="53"/>
                    </a:moveTo>
                    <a:cubicBezTo>
                      <a:pt x="5" y="60"/>
                      <a:pt x="14" y="68"/>
                      <a:pt x="26" y="54"/>
                    </a:cubicBezTo>
                    <a:cubicBezTo>
                      <a:pt x="48" y="29"/>
                      <a:pt x="48" y="72"/>
                      <a:pt x="50" y="77"/>
                    </a:cubicBezTo>
                    <a:cubicBezTo>
                      <a:pt x="51" y="81"/>
                      <a:pt x="54" y="95"/>
                      <a:pt x="59" y="84"/>
                    </a:cubicBezTo>
                    <a:cubicBezTo>
                      <a:pt x="63" y="74"/>
                      <a:pt x="70" y="39"/>
                      <a:pt x="81" y="52"/>
                    </a:cubicBezTo>
                    <a:cubicBezTo>
                      <a:pt x="100" y="76"/>
                      <a:pt x="115" y="54"/>
                      <a:pt x="111" y="52"/>
                    </a:cubicBezTo>
                    <a:cubicBezTo>
                      <a:pt x="106" y="51"/>
                      <a:pt x="79" y="37"/>
                      <a:pt x="79" y="27"/>
                    </a:cubicBezTo>
                    <a:cubicBezTo>
                      <a:pt x="79" y="16"/>
                      <a:pt x="42" y="0"/>
                      <a:pt x="37" y="16"/>
                    </a:cubicBezTo>
                    <a:cubicBezTo>
                      <a:pt x="33" y="33"/>
                      <a:pt x="12" y="41"/>
                      <a:pt x="12" y="41"/>
                    </a:cubicBezTo>
                    <a:cubicBezTo>
                      <a:pt x="0" y="44"/>
                      <a:pt x="2" y="45"/>
                      <a:pt x="3" y="53"/>
                    </a:cubicBezTo>
                    <a:close/>
                  </a:path>
                </a:pathLst>
              </a:custGeom>
              <a:solidFill>
                <a:schemeClr val="bg1"/>
              </a:solidFill>
              <a:ln w="0">
                <a:noFill/>
              </a:ln>
            </p:spPr>
            <p:txBody>
              <a:bodyPr/>
              <a:p>
                <a:endParaRPr lang="zh-CN" altLang="en-US"/>
              </a:p>
            </p:txBody>
          </p:sp>
          <p:sp>
            <p:nvSpPr>
              <p:cNvPr id="11511" name="任意多边形 11510"/>
              <p:cNvSpPr/>
              <p:nvPr/>
            </p:nvSpPr>
            <p:spPr>
              <a:xfrm>
                <a:off x="5421" y="1464"/>
                <a:ext cx="329" cy="854"/>
              </a:xfrm>
              <a:custGeom>
                <a:avLst/>
                <a:gdLst/>
                <a:ahLst/>
                <a:cxnLst/>
                <a:pathLst>
                  <a:path w="65" h="169">
                    <a:moveTo>
                      <a:pt x="51" y="40"/>
                    </a:moveTo>
                    <a:cubicBezTo>
                      <a:pt x="44" y="46"/>
                      <a:pt x="30" y="49"/>
                      <a:pt x="22" y="49"/>
                    </a:cubicBezTo>
                    <a:cubicBezTo>
                      <a:pt x="13" y="48"/>
                      <a:pt x="14" y="56"/>
                      <a:pt x="22" y="59"/>
                    </a:cubicBezTo>
                    <a:cubicBezTo>
                      <a:pt x="30" y="62"/>
                      <a:pt x="49" y="75"/>
                      <a:pt x="50" y="90"/>
                    </a:cubicBezTo>
                    <a:cubicBezTo>
                      <a:pt x="50" y="104"/>
                      <a:pt x="51" y="115"/>
                      <a:pt x="34" y="118"/>
                    </a:cubicBezTo>
                    <a:cubicBezTo>
                      <a:pt x="18" y="122"/>
                      <a:pt x="3" y="124"/>
                      <a:pt x="0" y="148"/>
                    </a:cubicBezTo>
                    <a:cubicBezTo>
                      <a:pt x="0" y="148"/>
                      <a:pt x="10" y="154"/>
                      <a:pt x="17" y="155"/>
                    </a:cubicBezTo>
                    <a:cubicBezTo>
                      <a:pt x="23" y="155"/>
                      <a:pt x="42" y="163"/>
                      <a:pt x="47" y="166"/>
                    </a:cubicBezTo>
                    <a:cubicBezTo>
                      <a:pt x="51" y="169"/>
                      <a:pt x="58" y="167"/>
                      <a:pt x="63" y="162"/>
                    </a:cubicBezTo>
                    <a:lnTo>
                      <a:pt x="65" y="0"/>
                    </a:lnTo>
                    <a:cubicBezTo>
                      <a:pt x="64" y="8"/>
                      <a:pt x="58" y="36"/>
                      <a:pt x="51" y="40"/>
                    </a:cubicBezTo>
                    <a:close/>
                  </a:path>
                </a:pathLst>
              </a:custGeom>
              <a:solidFill>
                <a:schemeClr val="bg1"/>
              </a:solidFill>
              <a:ln w="0">
                <a:noFill/>
              </a:ln>
            </p:spPr>
            <p:txBody>
              <a:bodyPr/>
              <a:p>
                <a:endParaRPr lang="zh-CN" altLang="en-US"/>
              </a:p>
            </p:txBody>
          </p:sp>
        </p:grpSp>
      </p:grpSp>
      <p:sp>
        <p:nvSpPr>
          <p:cNvPr id="11512" name="标题 11511"/>
          <p:cNvSpPr>
            <a:spLocks noGrp="1" noRot="1"/>
          </p:cNvSpPr>
          <p:nvPr>
            <p:ph type="title"/>
          </p:nvPr>
        </p:nvSpPr>
        <p:spPr>
          <a:xfrm>
            <a:off x="298450" y="228600"/>
            <a:ext cx="854075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1513" name="文本占位符 11512"/>
          <p:cNvSpPr>
            <a:spLocks noGrp="1" noRot="1"/>
          </p:cNvSpPr>
          <p:nvPr>
            <p:ph type="body" idx="1"/>
          </p:nvPr>
        </p:nvSpPr>
        <p:spPr>
          <a:xfrm>
            <a:off x="609600" y="1600200"/>
            <a:ext cx="8153400" cy="449897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514" name="日期占位符 11513"/>
          <p:cNvSpPr>
            <a:spLocks noGrp="1"/>
          </p:cNvSpPr>
          <p:nvPr>
            <p:ph type="dt" sz="half" idx="2"/>
          </p:nvPr>
        </p:nvSpPr>
        <p:spPr>
          <a:xfrm>
            <a:off x="298450" y="6245225"/>
            <a:ext cx="2289175" cy="476250"/>
          </a:xfrm>
          <a:prstGeom prst="rect">
            <a:avLst/>
          </a:prstGeom>
          <a:noFill/>
          <a:ln w="9525">
            <a:noFill/>
          </a:ln>
        </p:spPr>
        <p:txBody>
          <a:bodyPr/>
          <a:lstStyle>
            <a:lvl1pPr>
              <a:defRPr sz="1400"/>
            </a:lvl1pPr>
          </a:lstStyle>
          <a:p>
            <a:pPr lvl="0"/>
            <a:endParaRPr lang="zh-CN" altLang="en-US" dirty="0">
              <a:latin typeface="Arial" panose="020B0604020202020204" pitchFamily="34" charset="0"/>
            </a:endParaRPr>
          </a:p>
        </p:txBody>
      </p:sp>
      <p:sp>
        <p:nvSpPr>
          <p:cNvPr id="11515" name="页脚占位符 11514"/>
          <p:cNvSpPr>
            <a:spLocks noGrp="1"/>
          </p:cNvSpPr>
          <p:nvPr>
            <p:ph type="ftr" sz="quarter" idx="3"/>
          </p:nvPr>
        </p:nvSpPr>
        <p:spPr>
          <a:xfrm>
            <a:off x="3121025" y="6245225"/>
            <a:ext cx="2895600" cy="476250"/>
          </a:xfrm>
          <a:prstGeom prst="rect">
            <a:avLst/>
          </a:prstGeom>
          <a:noFill/>
          <a:ln w="9525">
            <a:noFill/>
          </a:ln>
        </p:spPr>
        <p:txBody>
          <a:bodyPr/>
          <a:lstStyle>
            <a:lvl1pPr algn="ctr">
              <a:defRPr sz="1400"/>
            </a:lvl1pPr>
          </a:lstStyle>
          <a:p>
            <a:pPr lvl="0"/>
            <a:endParaRPr lang="zh-CN" altLang="en-US" dirty="0">
              <a:latin typeface="Arial" panose="020B0604020202020204" pitchFamily="34" charset="0"/>
            </a:endParaRPr>
          </a:p>
        </p:txBody>
      </p:sp>
      <p:sp>
        <p:nvSpPr>
          <p:cNvPr id="11516" name="灯片编号占位符 11515"/>
          <p:cNvSpPr>
            <a:spLocks noGrp="1"/>
          </p:cNvSpPr>
          <p:nvPr>
            <p:ph type="sldNum" sz="quarter" idx="4"/>
          </p:nvPr>
        </p:nvSpPr>
        <p:spPr>
          <a:xfrm>
            <a:off x="6550025" y="6245225"/>
            <a:ext cx="2289175" cy="476250"/>
          </a:xfrm>
          <a:prstGeom prst="rect">
            <a:avLst/>
          </a:prstGeom>
          <a:noFill/>
          <a:ln w="9525">
            <a:noFill/>
          </a:ln>
        </p:spPr>
        <p:txBody>
          <a:bodyPr/>
          <a:lstStyle>
            <a:lvl1pPr algn="r">
              <a:defRPr sz="1400"/>
            </a:lvl1p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hlink"/>
        </a:buClr>
        <a:buFont typeface="Wingdings" panose="05000000000000000000" pitchFamily="2" charset="2"/>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tx2"/>
        </a:buClr>
        <a:buSzPct val="85000"/>
        <a:buFont typeface="Wingdings" panose="05000000000000000000" pitchFamily="2" charset="2"/>
        <a:buChar char="Ø"/>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hlink"/>
        </a:buClr>
        <a:buSzPct val="95000"/>
        <a:buFont typeface="Wingdings" panose="05000000000000000000" pitchFamily="2" charset="2"/>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tx2"/>
        </a:buClr>
        <a:buSzPct val="90000"/>
        <a:buFont typeface="Wingdings" panose="05000000000000000000" pitchFamily="2" charset="2"/>
        <a:buChar char="Ø"/>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hlink"/>
        </a:buClr>
        <a:buFont typeface="Wingdings 2" panose="05020102010507070707" pitchFamily="18" charset="2"/>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hlink"/>
        </a:buClr>
        <a:buFont typeface="Wingdings 2" panose="05020102010507070707" pitchFamily="18"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hlink"/>
        </a:buClr>
        <a:buFont typeface="Wingdings 2" panose="05020102010507070707" pitchFamily="18"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hlink"/>
        </a:buClr>
        <a:buFont typeface="Wingdings 2" panose="05020102010507070707" pitchFamily="18"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hlink"/>
        </a:buClr>
        <a:buFont typeface="Wingdings 2" panose="05020102010507070707" pitchFamily="18"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3.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矩形 3073"/>
          <p:cNvSpPr/>
          <p:nvPr/>
        </p:nvSpPr>
        <p:spPr>
          <a:xfrm>
            <a:off x="1258888" y="5229225"/>
            <a:ext cx="914400" cy="914400"/>
          </a:xfrm>
          <a:prstGeom prst="rect">
            <a:avLst/>
          </a:prstGeom>
          <a:solidFill>
            <a:schemeClr val="accent1"/>
          </a:solidFill>
          <a:ln w="9525" cap="flat" cmpd="sng">
            <a:solidFill>
              <a:schemeClr val="tx1"/>
            </a:solidFill>
            <a:prstDash val="solid"/>
            <a:miter/>
            <a:headEnd type="none" w="med" len="med"/>
            <a:tailEnd type="none" w="med" len="med"/>
          </a:ln>
        </p:spPr>
        <p:txBody>
          <a:bodyPr/>
          <a:p>
            <a:endParaRPr lang="zh-CN" altLang="en-US"/>
          </a:p>
        </p:txBody>
      </p:sp>
      <p:pic>
        <p:nvPicPr>
          <p:cNvPr id="3075" name="图片 3074" descr="untitled9"/>
          <p:cNvPicPr>
            <a:picLocks noChangeAspect="1"/>
          </p:cNvPicPr>
          <p:nvPr/>
        </p:nvPicPr>
        <p:blipFill>
          <a:blip r:embed="rId1"/>
          <a:stretch>
            <a:fillRect/>
          </a:stretch>
        </p:blipFill>
        <p:spPr>
          <a:xfrm>
            <a:off x="0" y="0"/>
            <a:ext cx="9144000" cy="6858000"/>
          </a:xfrm>
          <a:prstGeom prst="rect">
            <a:avLst/>
          </a:prstGeom>
          <a:pattFill prst="dashUpDiag">
            <a:fgClr>
              <a:schemeClr val="accent1"/>
            </a:fgClr>
            <a:bgClr>
              <a:schemeClr val="bg1"/>
            </a:bgClr>
          </a:pattFill>
          <a:ln w="9525">
            <a:noFill/>
          </a:ln>
        </p:spPr>
      </p:pic>
      <p:sp>
        <p:nvSpPr>
          <p:cNvPr id="3077" name="矩形 3076"/>
          <p:cNvSpPr/>
          <p:nvPr/>
        </p:nvSpPr>
        <p:spPr>
          <a:xfrm>
            <a:off x="395288" y="3459163"/>
            <a:ext cx="5075237" cy="768350"/>
          </a:xfrm>
          <a:prstGeom prst="rect">
            <a:avLst/>
          </a:prstGeom>
          <a:noFill/>
          <a:ln w="9525">
            <a:noFill/>
          </a:ln>
        </p:spPr>
        <p:txBody>
          <a:bodyPr>
            <a:spAutoFit/>
          </a:bodyPr>
          <a:p>
            <a:pPr>
              <a:spcBef>
                <a:spcPct val="20000"/>
              </a:spcBef>
              <a:buClr>
                <a:schemeClr val="hlink"/>
              </a:buClr>
              <a:buSzPct val="75000"/>
              <a:buFont typeface="Wingdings" panose="05000000000000000000" pitchFamily="2" charset="2"/>
              <a:buNone/>
            </a:pPr>
            <a:r>
              <a:rPr lang="en-US" altLang="zh-CN" sz="4400" b="1" dirty="0">
                <a:latin typeface="Arial" panose="020B0604020202020204" pitchFamily="34" charset="0"/>
              </a:rPr>
              <a:t>   </a:t>
            </a:r>
            <a:endParaRPr lang="zh-CN" altLang="en-US" sz="4400" b="1">
              <a:latin typeface="Arial" panose="020B0604020202020204" pitchFamily="34" charset="0"/>
            </a:endParaRPr>
          </a:p>
        </p:txBody>
      </p:sp>
      <p:sp>
        <p:nvSpPr>
          <p:cNvPr id="2" name="文本框 1"/>
          <p:cNvSpPr txBox="1"/>
          <p:nvPr/>
        </p:nvSpPr>
        <p:spPr>
          <a:xfrm>
            <a:off x="849630" y="982980"/>
            <a:ext cx="6530975" cy="1753235"/>
          </a:xfrm>
          <a:prstGeom prst="rect">
            <a:avLst/>
          </a:prstGeom>
          <a:noFill/>
        </p:spPr>
        <p:txBody>
          <a:bodyPr wrap="square" rtlCol="0">
            <a:prstTxWarp prst="textNoShape">
              <a:avLst/>
            </a:prstTxWarp>
            <a:spAutoFit/>
          </a:bodyPr>
          <a:p>
            <a:r>
              <a:rPr lang="zh-CN" altLang="en-US" sz="5400"/>
              <a:t>2019冬令营小学数学</a:t>
            </a:r>
            <a:br>
              <a:rPr lang="zh-CN" altLang="en-US" sz="5400"/>
            </a:br>
            <a:r>
              <a:rPr lang="zh-CN" altLang="en-US" sz="5400"/>
              <a:t>    四下《看一看》</a:t>
            </a:r>
            <a:endParaRPr lang="zh-CN" altLang="en-US" sz="5400"/>
          </a:p>
        </p:txBody>
      </p:sp>
      <p:sp>
        <p:nvSpPr>
          <p:cNvPr id="3" name="文本框 2"/>
          <p:cNvSpPr txBox="1"/>
          <p:nvPr/>
        </p:nvSpPr>
        <p:spPr>
          <a:xfrm>
            <a:off x="2874645" y="3765550"/>
            <a:ext cx="5166360" cy="521970"/>
          </a:xfrm>
          <a:prstGeom prst="rect">
            <a:avLst/>
          </a:prstGeom>
          <a:noFill/>
        </p:spPr>
        <p:txBody>
          <a:bodyPr wrap="none" rtlCol="0">
            <a:spAutoFit/>
          </a:bodyPr>
          <a:p>
            <a:pPr algn="l"/>
            <a:r>
              <a:rPr lang="zh-CN" altLang="en-US" sz="2800" b="1"/>
              <a:t>林甸四季青中心小学       苏秋波</a:t>
            </a:r>
            <a:endParaRPr lang="zh-CN" altLang="en-US" sz="2800" b="1"/>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9" name="矩形 20488"/>
          <p:cNvSpPr>
            <a:spLocks noRot="1"/>
          </p:cNvSpPr>
          <p:nvPr/>
        </p:nvSpPr>
        <p:spPr>
          <a:xfrm>
            <a:off x="4284663" y="1341438"/>
            <a:ext cx="3903662" cy="2135187"/>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hlink"/>
              </a:buClr>
              <a:buFont typeface="Wingdings" panose="05000000000000000000" pitchFamily="2" charset="2"/>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85000"/>
              <a:buFont typeface="Wingdings" panose="05000000000000000000" pitchFamily="2" charset="2"/>
              <a:buChar char="Ø"/>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9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tx2"/>
              </a:buClr>
              <a:buSzPct val="90000"/>
              <a:buFont typeface="Wingdings" panose="05000000000000000000" pitchFamily="2" charset="2"/>
              <a:buChar char="Ø"/>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Font typeface="Wingdings 2" panose="05020102010507070707" pitchFamily="18" charset="2"/>
              <a:buChar char="¡"/>
              <a:defRPr sz="2000" b="0" i="0" u="none" kern="1200" baseline="0">
                <a:solidFill>
                  <a:schemeClr val="tx1"/>
                </a:solidFill>
                <a:latin typeface="Arial" panose="020B0604020202020204" pitchFamily="34" charset="0"/>
                <a:ea typeface="宋体" panose="02010600030101010101" pitchFamily="2" charset="-122"/>
              </a:defRPr>
            </a:lvl5pPr>
          </a:lstStyle>
          <a:p>
            <a:pPr lvl="0">
              <a:buNone/>
            </a:pPr>
            <a:endParaRPr lang="zh-CN" altLang="en-US" sz="2800" b="1" dirty="0"/>
          </a:p>
        </p:txBody>
      </p:sp>
      <p:sp>
        <p:nvSpPr>
          <p:cNvPr id="2" name="文本框 1"/>
          <p:cNvSpPr txBox="1"/>
          <p:nvPr/>
        </p:nvSpPr>
        <p:spPr>
          <a:xfrm>
            <a:off x="328930" y="415290"/>
            <a:ext cx="8091170" cy="6862445"/>
          </a:xfrm>
          <a:prstGeom prst="rect">
            <a:avLst/>
          </a:prstGeom>
          <a:noFill/>
        </p:spPr>
        <p:txBody>
          <a:bodyPr wrap="square" rtlCol="0">
            <a:spAutoFit/>
          </a:bodyPr>
          <a:p>
            <a:pPr algn="l"/>
            <a:r>
              <a:rPr lang="zh-CN" altLang="en-US" sz="4000" b="1">
                <a:solidFill>
                  <a:srgbClr val="0000CC"/>
                </a:solidFill>
              </a:rPr>
              <a:t>2. 展示两个叠在一起的小正方体并提问：从正面看到的是什么？</a:t>
            </a:r>
            <a:endParaRPr lang="zh-CN" altLang="en-US" sz="4000" b="1">
              <a:solidFill>
                <a:srgbClr val="0000CC"/>
              </a:solidFill>
            </a:endParaRPr>
          </a:p>
          <a:p>
            <a:pPr algn="l"/>
            <a:endParaRPr lang="zh-CN" altLang="en-US" sz="4000" b="1">
              <a:solidFill>
                <a:srgbClr val="0000CC"/>
              </a:solidFill>
            </a:endParaRPr>
          </a:p>
          <a:p>
            <a:pPr algn="l"/>
            <a:endParaRPr lang="zh-CN" altLang="en-US" sz="4000" b="1">
              <a:solidFill>
                <a:srgbClr val="0000CC"/>
              </a:solidFill>
            </a:endParaRPr>
          </a:p>
          <a:p>
            <a:pPr algn="l"/>
            <a:r>
              <a:rPr lang="zh-CN" altLang="en-US" sz="4000" b="1">
                <a:solidFill>
                  <a:srgbClr val="0000CC"/>
                </a:solidFill>
              </a:rPr>
              <a:t>3. 展示三个叠在一起的小正方体并提问：从正面看到的是什么？</a:t>
            </a:r>
            <a:endParaRPr lang="zh-CN" altLang="en-US" sz="4000" b="1"/>
          </a:p>
          <a:p>
            <a:pPr algn="l"/>
            <a:r>
              <a:rPr lang="zh-CN" altLang="en-US" sz="4000" b="1">
                <a:solidFill>
                  <a:schemeClr val="tx1"/>
                </a:solidFill>
              </a:rPr>
              <a:t>设计意图：培养学生的空间想象能力和推理能力。</a:t>
            </a:r>
            <a:endParaRPr lang="zh-CN" altLang="en-US" sz="4000" b="1">
              <a:solidFill>
                <a:schemeClr val="tx1"/>
              </a:solidFill>
            </a:endParaRPr>
          </a:p>
          <a:p>
            <a:pPr algn="l"/>
            <a:r>
              <a:rPr lang="zh-CN" altLang="en-US" sz="4000" b="1">
                <a:solidFill>
                  <a:srgbClr val="120DC1"/>
                </a:solidFill>
                <a:sym typeface="+mn-ea"/>
              </a:rPr>
              <a:t>4.看学生画出的图形：再想一想</a:t>
            </a:r>
            <a:endParaRPr lang="zh-CN" altLang="en-US" sz="4000" b="1">
              <a:solidFill>
                <a:srgbClr val="120DC1"/>
              </a:solidFill>
            </a:endParaRPr>
          </a:p>
          <a:p>
            <a:pPr algn="l"/>
            <a:r>
              <a:rPr lang="zh-CN" altLang="en-US" sz="4000" b="1">
                <a:sym typeface="+mn-ea"/>
              </a:rPr>
              <a:t>设计意图：培养学生的合作能力。</a:t>
            </a:r>
            <a:endParaRPr lang="zh-CN" altLang="en-US" sz="4000" b="1">
              <a:solidFill>
                <a:schemeClr val="tx1"/>
              </a:solidFill>
            </a:endParaRPr>
          </a:p>
          <a:p>
            <a:pPr algn="l"/>
            <a:endParaRPr lang="zh-CN" altLang="en-US" sz="4000" b="1">
              <a:solidFill>
                <a:schemeClr val="tx1"/>
              </a:solidFill>
            </a:endParaRPr>
          </a:p>
        </p:txBody>
      </p:sp>
      <p:sp>
        <p:nvSpPr>
          <p:cNvPr id="3" name="立方体 3"/>
          <p:cNvSpPr/>
          <p:nvPr/>
        </p:nvSpPr>
        <p:spPr>
          <a:xfrm>
            <a:off x="1590675" y="2228850"/>
            <a:ext cx="344805" cy="361315"/>
          </a:xfrm>
          <a:prstGeom prst="cube">
            <a:avLst>
              <a:gd name="adj" fmla="val 25000"/>
            </a:avLst>
          </a:prstGeom>
          <a:solidFill>
            <a:srgbClr val="00FF00"/>
          </a:solidFill>
          <a:ln w="9525" cap="flat" cmpd="sng">
            <a:solidFill>
              <a:srgbClr val="000000"/>
            </a:solidFill>
            <a:prstDash val="solid"/>
            <a:miter/>
            <a:headEnd type="none" w="med" len="med"/>
            <a:tailEnd type="none" w="med" len="med"/>
          </a:ln>
        </p:spPr>
      </p:sp>
      <p:sp>
        <p:nvSpPr>
          <p:cNvPr id="5" name="立方体 3"/>
          <p:cNvSpPr/>
          <p:nvPr/>
        </p:nvSpPr>
        <p:spPr>
          <a:xfrm>
            <a:off x="1590675" y="2369820"/>
            <a:ext cx="344805" cy="503555"/>
          </a:xfrm>
          <a:prstGeom prst="cube">
            <a:avLst>
              <a:gd name="adj" fmla="val 25000"/>
            </a:avLst>
          </a:prstGeom>
          <a:solidFill>
            <a:srgbClr val="00FF00"/>
          </a:solidFill>
          <a:ln w="9525" cap="flat" cmpd="sng">
            <a:solidFill>
              <a:srgbClr val="000000"/>
            </a:solidFill>
            <a:prstDash val="solid"/>
            <a:miter/>
            <a:headEnd type="none" w="med" len="med"/>
            <a:tailEnd type="none" w="med" len="med"/>
          </a:ln>
        </p:spPr>
      </p:sp>
      <p:sp>
        <p:nvSpPr>
          <p:cNvPr id="6" name="立方体 3"/>
          <p:cNvSpPr/>
          <p:nvPr/>
        </p:nvSpPr>
        <p:spPr>
          <a:xfrm>
            <a:off x="1590675" y="2008505"/>
            <a:ext cx="344805" cy="432435"/>
          </a:xfrm>
          <a:prstGeom prst="cube">
            <a:avLst>
              <a:gd name="adj" fmla="val 25000"/>
            </a:avLst>
          </a:prstGeom>
          <a:solidFill>
            <a:srgbClr val="00FF00"/>
          </a:solidFill>
          <a:ln w="9525" cap="flat" cmpd="sng">
            <a:solidFill>
              <a:srgbClr val="000000"/>
            </a:solidFill>
            <a:prstDash val="solid"/>
            <a:miter/>
            <a:headEnd type="none" w="med" len="med"/>
            <a:tailEnd type="none" w="med" len="med"/>
          </a:ln>
        </p:spPr>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0489">
                                            <p:txEl>
                                              <p:charRg st="0" end="27"/>
                                            </p:txEl>
                                          </p:spTgt>
                                        </p:tgtEl>
                                        <p:attrNameLst>
                                          <p:attrName>style.visibility</p:attrName>
                                        </p:attrNameLst>
                                      </p:cBhvr>
                                      <p:to>
                                        <p:strVal val="visible"/>
                                      </p:to>
                                    </p:set>
                                    <p:animEffect transition="in" filter="slide(fromBottom)">
                                      <p:cBhvr>
                                        <p:cTn id="7" dur="500"/>
                                        <p:tgtEl>
                                          <p:spTgt spid="20489">
                                            <p:txEl>
                                              <p:charRg st="0" end="2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94640" y="451485"/>
            <a:ext cx="8550275" cy="5015865"/>
          </a:xfrm>
          <a:prstGeom prst="rect">
            <a:avLst/>
          </a:prstGeom>
          <a:noFill/>
        </p:spPr>
        <p:txBody>
          <a:bodyPr wrap="square" rtlCol="0">
            <a:spAutoFit/>
          </a:bodyPr>
          <a:p>
            <a:pPr algn="l"/>
            <a:r>
              <a:rPr lang="zh-CN" altLang="en-US" sz="4000" b="1">
                <a:solidFill>
                  <a:srgbClr val="120DC1"/>
                </a:solidFill>
              </a:rPr>
              <a:t>(三)、应用与实践。</a:t>
            </a:r>
            <a:endParaRPr lang="zh-CN" altLang="en-US" sz="4000" b="1">
              <a:solidFill>
                <a:srgbClr val="120DC1"/>
              </a:solidFill>
            </a:endParaRPr>
          </a:p>
          <a:p>
            <a:pPr algn="l"/>
            <a:r>
              <a:rPr lang="zh-CN" altLang="en-US" sz="4000" b="1">
                <a:solidFill>
                  <a:srgbClr val="120DC1"/>
                </a:solidFill>
              </a:rPr>
              <a:t>1.出示一个正方形的面。</a:t>
            </a:r>
            <a:endParaRPr lang="zh-CN" altLang="en-US" sz="4000" b="1">
              <a:solidFill>
                <a:srgbClr val="120DC1"/>
              </a:solidFill>
            </a:endParaRPr>
          </a:p>
          <a:p>
            <a:pPr algn="l"/>
            <a:r>
              <a:rPr lang="zh-CN" altLang="en-US" sz="4000" b="1">
                <a:solidFill>
                  <a:srgbClr val="120DC1"/>
                </a:solidFill>
              </a:rPr>
              <a:t>提问：这个物体可能是什么？</a:t>
            </a:r>
            <a:endParaRPr lang="zh-CN" altLang="en-US" sz="4000" b="1">
              <a:solidFill>
                <a:srgbClr val="120DC1"/>
              </a:solidFill>
            </a:endParaRPr>
          </a:p>
          <a:p>
            <a:pPr algn="l"/>
            <a:r>
              <a:rPr lang="zh-CN" altLang="en-US" sz="4000" b="1">
                <a:solidFill>
                  <a:srgbClr val="120DC1"/>
                </a:solidFill>
              </a:rPr>
              <a:t>2.出示一个圆形和一个正方形。</a:t>
            </a:r>
            <a:endParaRPr lang="zh-CN" altLang="en-US" sz="4000" b="1">
              <a:solidFill>
                <a:srgbClr val="120DC1"/>
              </a:solidFill>
            </a:endParaRPr>
          </a:p>
          <a:p>
            <a:pPr algn="l"/>
            <a:r>
              <a:rPr lang="zh-CN" altLang="en-US" sz="4000" b="1">
                <a:solidFill>
                  <a:srgbClr val="120DC1"/>
                </a:solidFill>
              </a:rPr>
              <a:t>利用学具小组合作猜猜，两个物体可能是什么？看哪一组的想法最多。</a:t>
            </a:r>
            <a:endParaRPr lang="zh-CN" altLang="en-US" sz="4000" b="1">
              <a:solidFill>
                <a:srgbClr val="120DC1"/>
              </a:solidFill>
            </a:endParaRPr>
          </a:p>
          <a:p>
            <a:pPr algn="l"/>
            <a:r>
              <a:rPr lang="zh-CN" altLang="en-US" sz="4000" b="1">
                <a:solidFill>
                  <a:schemeClr val="tx1"/>
                </a:solidFill>
              </a:rPr>
              <a:t>设计意图：让学生学以致用，提高应用能力。</a:t>
            </a:r>
            <a:r>
              <a:rPr lang="zh-CN" altLang="en-US" sz="4000" b="1">
                <a:solidFill>
                  <a:srgbClr val="120DC1"/>
                </a:solidFill>
              </a:rPr>
              <a:t>.</a:t>
            </a:r>
            <a:endParaRPr lang="zh-CN" altLang="en-US" sz="4000" b="1">
              <a:solidFill>
                <a:schemeClr val="tx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57505" y="651510"/>
            <a:ext cx="8072120" cy="3169285"/>
          </a:xfrm>
          <a:prstGeom prst="rect">
            <a:avLst/>
          </a:prstGeom>
          <a:noFill/>
        </p:spPr>
        <p:txBody>
          <a:bodyPr wrap="square" rtlCol="0">
            <a:spAutoFit/>
          </a:bodyPr>
          <a:p>
            <a:pPr algn="l"/>
            <a:r>
              <a:rPr lang="zh-CN" altLang="en-US" sz="4000" b="1">
                <a:solidFill>
                  <a:srgbClr val="0000CC"/>
                </a:solidFill>
              </a:rPr>
              <a:t>(四).课堂总结</a:t>
            </a:r>
            <a:endParaRPr lang="zh-CN" altLang="en-US" sz="4000" b="1">
              <a:solidFill>
                <a:srgbClr val="0000CC"/>
              </a:solidFill>
            </a:endParaRPr>
          </a:p>
          <a:p>
            <a:pPr algn="l"/>
            <a:r>
              <a:rPr lang="zh-CN" altLang="en-US" sz="4000" b="1">
                <a:solidFill>
                  <a:srgbClr val="0000CC"/>
                </a:solidFill>
              </a:rPr>
              <a:t>这节课学习了什么知识？你有什么感想和收获？</a:t>
            </a:r>
            <a:endParaRPr lang="zh-CN" altLang="en-US" sz="4000"/>
          </a:p>
          <a:p>
            <a:pPr algn="l"/>
            <a:r>
              <a:rPr lang="zh-CN" altLang="en-US" sz="4000" b="1">
                <a:solidFill>
                  <a:schemeClr val="tx1"/>
                </a:solidFill>
              </a:rPr>
              <a:t>设计意图：让学生学会自己小结本节课所学到的知识。</a:t>
            </a:r>
            <a:endParaRPr lang="zh-CN" altLang="en-US" sz="4000" b="1">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14070" y="305435"/>
            <a:ext cx="8137525" cy="6247130"/>
          </a:xfrm>
          <a:prstGeom prst="rect">
            <a:avLst/>
          </a:prstGeom>
          <a:noFill/>
        </p:spPr>
        <p:txBody>
          <a:bodyPr wrap="square" rtlCol="0">
            <a:spAutoFit/>
          </a:bodyPr>
          <a:p>
            <a:pPr algn="l"/>
            <a:r>
              <a:rPr lang="zh-CN" altLang="en-US" sz="4000" b="1">
                <a:solidFill>
                  <a:srgbClr val="120DC1"/>
                </a:solidFill>
              </a:rPr>
              <a:t>(五).分层作业</a:t>
            </a:r>
            <a:endParaRPr lang="zh-CN" altLang="en-US" sz="4000" b="1">
              <a:solidFill>
                <a:srgbClr val="120DC1"/>
              </a:solidFill>
            </a:endParaRPr>
          </a:p>
          <a:p>
            <a:pPr algn="l"/>
            <a:r>
              <a:rPr lang="zh-CN" altLang="en-US" sz="4000" b="1">
                <a:solidFill>
                  <a:srgbClr val="120DC1"/>
                </a:solidFill>
              </a:rPr>
              <a:t>基础题：课本P54 3、5</a:t>
            </a:r>
            <a:endParaRPr lang="zh-CN" altLang="en-US" sz="4000" b="1">
              <a:solidFill>
                <a:srgbClr val="120DC1"/>
              </a:solidFill>
            </a:endParaRPr>
          </a:p>
          <a:p>
            <a:pPr algn="l"/>
            <a:r>
              <a:rPr lang="zh-CN" altLang="en-US" sz="4000" b="1">
                <a:solidFill>
                  <a:srgbClr val="120DC1"/>
                </a:solidFill>
              </a:rPr>
              <a:t>拓展题：在第一层放9个小正方体，第二层右上角放4个小正方体，第三层右上角放一个小正方体。问：1.这三层一共有多少块小正方体？2.从上往下看，第五层有多少块小正方体？</a:t>
            </a:r>
            <a:endParaRPr lang="zh-CN" altLang="en-US" sz="4000" b="1">
              <a:solidFill>
                <a:srgbClr val="120DC1"/>
              </a:solidFill>
            </a:endParaRPr>
          </a:p>
          <a:p>
            <a:pPr algn="l"/>
            <a:r>
              <a:rPr lang="zh-CN" altLang="en-US" sz="4000" b="1"/>
              <a:t>设计意图：针对不同学生设计问题，使得每个学生得以提升。</a:t>
            </a:r>
            <a:endParaRPr lang="zh-CN" altLang="en-US" sz="4000" b="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170" name="图片 7169" descr="06d3dd5492e265e8b545ae68"/>
          <p:cNvPicPr>
            <a:picLocks noChangeAspect="1"/>
          </p:cNvPicPr>
          <p:nvPr/>
        </p:nvPicPr>
        <p:blipFill>
          <a:blip r:embed="rId1"/>
          <a:stretch>
            <a:fillRect/>
          </a:stretch>
        </p:blipFill>
        <p:spPr>
          <a:xfrm>
            <a:off x="0" y="0"/>
            <a:ext cx="9801225" cy="6858000"/>
          </a:xfrm>
          <a:prstGeom prst="rect">
            <a:avLst/>
          </a:prstGeom>
          <a:noFill/>
          <a:ln w="9525">
            <a:noFill/>
          </a:ln>
        </p:spPr>
      </p:pic>
      <p:sp>
        <p:nvSpPr>
          <p:cNvPr id="7171" name="矩形 7170"/>
          <p:cNvSpPr/>
          <p:nvPr/>
        </p:nvSpPr>
        <p:spPr>
          <a:xfrm>
            <a:off x="2457450" y="1358900"/>
            <a:ext cx="5761038" cy="2078038"/>
          </a:xfrm>
          <a:prstGeom prst="rect">
            <a:avLst/>
          </a:prstGeom>
        </p:spPr>
        <p:txBody>
          <a:bodyPr wrap="none" fromWordArt="1">
            <a:prstTxWarp prst="textPlain">
              <a:avLst>
                <a:gd name="adj" fmla="val 50000"/>
              </a:avLst>
            </a:prstTxWarp>
            <a:normAutofit/>
          </a:bodyPr>
          <a:p>
            <a:pPr algn="ctr"/>
            <a:r>
              <a:rPr lang="zh-CN" altLang="en-US" sz="3600">
                <a:ln w="12700" cap="flat" cmpd="sng">
                  <a:solidFill>
                    <a:srgbClr val="FF0000"/>
                  </a:solidFill>
                  <a:prstDash val="solid"/>
                  <a:headEnd type="none" w="med" len="med"/>
                  <a:tailEnd type="none" w="med" len="med"/>
                </a:ln>
                <a:solidFill>
                  <a:srgbClr val="B2B2B2">
                    <a:alpha val="50000"/>
                  </a:srgbClr>
                </a:solidFill>
                <a:effectLst>
                  <a:outerShdw dist="45791" dir="2021404" algn="ctr" rotWithShape="0">
                    <a:srgbClr val="9999FF"/>
                  </a:outerShdw>
                </a:effectLst>
                <a:latin typeface="宋体" panose="02010600030101010101" pitchFamily="2" charset="-122"/>
                <a:ea typeface="宋体" panose="02010600030101010101" pitchFamily="2" charset="-122"/>
              </a:rPr>
              <a:t>谢谢大家！</a:t>
            </a:r>
            <a:endParaRPr lang="zh-CN" altLang="en-US" sz="3600">
              <a:ln w="12700" cap="flat" cmpd="sng">
                <a:solidFill>
                  <a:srgbClr val="FF0000"/>
                </a:solidFill>
                <a:prstDash val="solid"/>
                <a:headEnd type="none" w="med" len="med"/>
                <a:tailEnd type="none" w="med" len="med"/>
              </a:ln>
              <a:solidFill>
                <a:srgbClr val="B2B2B2">
                  <a:alpha val="50000"/>
                </a:srgbClr>
              </a:solidFill>
              <a:effectLst>
                <a:outerShdw dist="45791" dir="2021404" algn="ctr" rotWithShape="0">
                  <a:srgbClr val="9999FF"/>
                </a:outerShdw>
              </a:effectLst>
              <a:latin typeface="宋体" panose="02010600030101010101" pitchFamily="2" charset="-122"/>
              <a:ea typeface="宋体" panose="0201060003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69" name="文本框 19468"/>
          <p:cNvSpPr txBox="1"/>
          <p:nvPr/>
        </p:nvSpPr>
        <p:spPr>
          <a:xfrm>
            <a:off x="233680" y="829945"/>
            <a:ext cx="8448675" cy="4399915"/>
          </a:xfrm>
          <a:prstGeom prst="rect">
            <a:avLst/>
          </a:prstGeom>
          <a:noFill/>
          <a:ln w="9525">
            <a:noFill/>
          </a:ln>
        </p:spPr>
        <p:txBody>
          <a:bodyPr wrap="square" anchor="t">
            <a:spAutoFit/>
          </a:bodyPr>
          <a:p>
            <a:pPr algn="l"/>
            <a:r>
              <a:rPr lang="zh-CN" altLang="en-US" sz="4000" b="1" dirty="0">
                <a:solidFill>
                  <a:srgbClr val="0000CC"/>
                </a:solidFill>
                <a:latin typeface="Arial" panose="020B0604020202020204" pitchFamily="34" charset="0"/>
              </a:rPr>
              <a:t>一．设计意图：</a:t>
            </a:r>
            <a:endParaRPr lang="zh-CN" altLang="en-US" sz="4000" b="1" dirty="0">
              <a:solidFill>
                <a:srgbClr val="0000CC"/>
              </a:solidFill>
              <a:latin typeface="Arial" panose="020B0604020202020204" pitchFamily="34" charset="0"/>
            </a:endParaRPr>
          </a:p>
          <a:p>
            <a:pPr algn="l"/>
            <a:r>
              <a:rPr lang="zh-CN" altLang="en-US" sz="4000" b="1" dirty="0">
                <a:solidFill>
                  <a:srgbClr val="0000CC"/>
                </a:solidFill>
                <a:latin typeface="Arial" panose="020B0604020202020204" pitchFamily="34" charset="0"/>
              </a:rPr>
              <a:t>在教学中，应注重使学生探索现实世界中有关空间与图形问题数学是研究数量关系和空间形式的科学。空间想象力是学习数学的主要能力之一，空间观念是空间想象力的基础。基于这一思想对本节内容进行设计。</a:t>
            </a:r>
            <a:endParaRPr lang="zh-CN" altLang="en-US" sz="4000" b="1" dirty="0">
              <a:solidFill>
                <a:srgbClr val="0000CC"/>
              </a:solidFill>
              <a:latin typeface="Arial" panose="020B0604020202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24" name="文本框 4123"/>
          <p:cNvSpPr txBox="1"/>
          <p:nvPr/>
        </p:nvSpPr>
        <p:spPr>
          <a:xfrm>
            <a:off x="5775325" y="5780088"/>
            <a:ext cx="1676400" cy="460375"/>
          </a:xfrm>
          <a:prstGeom prst="rect">
            <a:avLst/>
          </a:prstGeom>
          <a:noFill/>
          <a:ln w="9525">
            <a:noFill/>
          </a:ln>
        </p:spPr>
        <p:txBody>
          <a:bodyPr>
            <a:spAutoFit/>
          </a:bodyPr>
          <a:p>
            <a:r>
              <a:rPr lang="zh-CN" altLang="en-US" sz="2400" dirty="0">
                <a:latin typeface="Arial" panose="020B0604020202020204" pitchFamily="34" charset="0"/>
              </a:rPr>
              <a:t> </a:t>
            </a:r>
            <a:endParaRPr lang="zh-CN" altLang="en-US" sz="2400" dirty="0">
              <a:latin typeface="Arial" panose="020B0604020202020204" pitchFamily="34" charset="0"/>
            </a:endParaRPr>
          </a:p>
        </p:txBody>
      </p:sp>
      <p:sp>
        <p:nvSpPr>
          <p:cNvPr id="2" name="文本框 1"/>
          <p:cNvSpPr txBox="1"/>
          <p:nvPr/>
        </p:nvSpPr>
        <p:spPr>
          <a:xfrm>
            <a:off x="461645" y="220345"/>
            <a:ext cx="8220075" cy="6247130"/>
          </a:xfrm>
          <a:prstGeom prst="rect">
            <a:avLst/>
          </a:prstGeom>
          <a:noFill/>
        </p:spPr>
        <p:txBody>
          <a:bodyPr wrap="square" rtlCol="0">
            <a:spAutoFit/>
          </a:bodyPr>
          <a:p>
            <a:pPr algn="l"/>
            <a:r>
              <a:rPr lang="zh-CN" altLang="en-US" sz="4000" b="1">
                <a:solidFill>
                  <a:srgbClr val="120DC1"/>
                </a:solidFill>
              </a:rPr>
              <a:t>二、教材分析：</a:t>
            </a:r>
            <a:endParaRPr lang="zh-CN" altLang="en-US" sz="4000" b="1">
              <a:solidFill>
                <a:srgbClr val="120DC1"/>
              </a:solidFill>
            </a:endParaRPr>
          </a:p>
          <a:p>
            <a:pPr algn="l"/>
            <a:r>
              <a:rPr lang="zh-CN" altLang="en-US" sz="4000" b="1">
                <a:solidFill>
                  <a:srgbClr val="120DC1"/>
                </a:solidFill>
              </a:rPr>
              <a:t>学生在日常生活中已经积累了丰富的观察物体的感性经验，已经能辨认从不同位置观察到的简单物体的形状。本节课教学内容在此基础上，通过观察、思考、拼搭，进一步认识到从不同的位置观察物体，所看到的形状是不同的；帮助学生正确辨认从正面、侧面和上面观察到的物体的位置关系和形状。</a:t>
            </a:r>
            <a:endParaRPr lang="zh-CN" altLang="en-US" sz="4000" b="1">
              <a:solidFill>
                <a:srgbClr val="120DC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24"/>
                                        </p:tgtEl>
                                        <p:attrNameLst>
                                          <p:attrName>style.visibility</p:attrName>
                                        </p:attrNameLst>
                                      </p:cBhvr>
                                      <p:to>
                                        <p:strVal val="visible"/>
                                      </p:to>
                                    </p:set>
                                    <p:animEffect transition="in" filter="blinds(horizontal)">
                                      <p:cBhvr>
                                        <p:cTn id="7" dur="500"/>
                                        <p:tgtEl>
                                          <p:spTgt spid="4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6" name="文本框 23555"/>
          <p:cNvSpPr txBox="1"/>
          <p:nvPr/>
        </p:nvSpPr>
        <p:spPr>
          <a:xfrm>
            <a:off x="1311275" y="1346200"/>
            <a:ext cx="184150" cy="366713"/>
          </a:xfrm>
          <a:prstGeom prst="rect">
            <a:avLst/>
          </a:prstGeom>
          <a:noFill/>
          <a:ln w="9525">
            <a:noFill/>
          </a:ln>
        </p:spPr>
        <p:txBody>
          <a:bodyPr wrap="none" anchor="t">
            <a:spAutoFit/>
          </a:bodyPr>
          <a:p>
            <a:endParaRPr dirty="0">
              <a:latin typeface="Arial" panose="020B0604020202020204" pitchFamily="34" charset="0"/>
            </a:endParaRPr>
          </a:p>
        </p:txBody>
      </p:sp>
      <p:pic>
        <p:nvPicPr>
          <p:cNvPr id="23572" name="图片 23571" descr="d3167025ebb7371fc8955980"/>
          <p:cNvPicPr>
            <a:picLocks noChangeAspect="1"/>
          </p:cNvPicPr>
          <p:nvPr/>
        </p:nvPicPr>
        <p:blipFill>
          <a:blip r:embed="rId1"/>
          <a:stretch>
            <a:fillRect/>
          </a:stretch>
        </p:blipFill>
        <p:spPr>
          <a:xfrm>
            <a:off x="5810250" y="4014788"/>
            <a:ext cx="3333750" cy="2667000"/>
          </a:xfrm>
          <a:prstGeom prst="rect">
            <a:avLst/>
          </a:prstGeom>
          <a:noFill/>
          <a:ln w="9525">
            <a:noFill/>
          </a:ln>
        </p:spPr>
      </p:pic>
      <p:sp>
        <p:nvSpPr>
          <p:cNvPr id="5" name="内容占位符 4"/>
          <p:cNvSpPr/>
          <p:nvPr>
            <p:ph sz="half" idx="1"/>
          </p:nvPr>
        </p:nvSpPr>
        <p:spPr>
          <a:xfrm>
            <a:off x="609600" y="659130"/>
            <a:ext cx="7901940" cy="3803650"/>
          </a:xfrm>
        </p:spPr>
        <p:txBody>
          <a:bodyPr/>
          <a:p>
            <a:pPr marL="0" indent="0">
              <a:buNone/>
            </a:pPr>
            <a:r>
              <a:rPr lang="zh-CN" altLang="en-US" sz="4000" b="1">
                <a:solidFill>
                  <a:srgbClr val="120DC1"/>
                </a:solidFill>
              </a:rPr>
              <a:t>三．学情分析：</a:t>
            </a:r>
            <a:endParaRPr lang="zh-CN" altLang="en-US" sz="4000" b="1">
              <a:solidFill>
                <a:srgbClr val="120DC1"/>
              </a:solidFill>
            </a:endParaRPr>
          </a:p>
          <a:p>
            <a:pPr marL="0" indent="0">
              <a:buNone/>
            </a:pPr>
            <a:r>
              <a:rPr lang="zh-CN" altLang="en-US" sz="4000" b="1">
                <a:solidFill>
                  <a:srgbClr val="120DC1"/>
                </a:solidFill>
              </a:rPr>
              <a:t>对于四年级学生已经有了一定的空间基础，三年级上已经学习了一个物体以及观察两个物体的简单关系。本单元主要是从正面、侧面、上面观察小正方体搭成立体图形的形状，为后续学习做好了铺垫。</a:t>
            </a:r>
            <a:endParaRPr lang="zh-CN" altLang="en-US" sz="4000" b="1">
              <a:solidFill>
                <a:srgbClr val="120DC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534" name="图片 21533" descr="d3167025ebb7371fc8955980"/>
          <p:cNvPicPr>
            <a:picLocks noChangeAspect="1"/>
          </p:cNvPicPr>
          <p:nvPr/>
        </p:nvPicPr>
        <p:blipFill>
          <a:blip r:embed="rId1"/>
          <a:stretch>
            <a:fillRect/>
          </a:stretch>
        </p:blipFill>
        <p:spPr>
          <a:xfrm>
            <a:off x="5810250" y="4014788"/>
            <a:ext cx="3333750" cy="2667000"/>
          </a:xfrm>
          <a:prstGeom prst="rect">
            <a:avLst/>
          </a:prstGeom>
          <a:noFill/>
          <a:ln w="9525">
            <a:noFill/>
          </a:ln>
        </p:spPr>
      </p:pic>
      <p:sp>
        <p:nvSpPr>
          <p:cNvPr id="6" name="文本框 5"/>
          <p:cNvSpPr txBox="1"/>
          <p:nvPr/>
        </p:nvSpPr>
        <p:spPr>
          <a:xfrm>
            <a:off x="394970" y="191135"/>
            <a:ext cx="8393430" cy="5631180"/>
          </a:xfrm>
          <a:prstGeom prst="rect">
            <a:avLst/>
          </a:prstGeom>
          <a:noFill/>
        </p:spPr>
        <p:txBody>
          <a:bodyPr wrap="square" rtlCol="0">
            <a:spAutoFit/>
          </a:bodyPr>
          <a:p>
            <a:r>
              <a:rPr lang="zh-CN" altLang="en-US" sz="4000" b="1">
                <a:solidFill>
                  <a:srgbClr val="120DC1"/>
                </a:solidFill>
              </a:rPr>
              <a:t>四．学习目标</a:t>
            </a:r>
            <a:endParaRPr lang="zh-CN" altLang="en-US" sz="4000" b="1">
              <a:solidFill>
                <a:srgbClr val="120DC1"/>
              </a:solidFill>
            </a:endParaRPr>
          </a:p>
          <a:p>
            <a:r>
              <a:rPr lang="zh-CN" altLang="en-US" sz="4000" b="1">
                <a:solidFill>
                  <a:srgbClr val="120DC1"/>
                </a:solidFill>
              </a:rPr>
              <a:t>        1.能通过由低到高来观察物体的活动，从而体会到不同的位置看到的情景不一样。</a:t>
            </a:r>
            <a:endParaRPr lang="zh-CN" altLang="en-US" sz="4000" b="1">
              <a:solidFill>
                <a:srgbClr val="120DC1"/>
              </a:solidFill>
            </a:endParaRPr>
          </a:p>
          <a:p>
            <a:r>
              <a:rPr lang="zh-CN" altLang="en-US" sz="4000" b="1">
                <a:solidFill>
                  <a:srgbClr val="120DC1"/>
                </a:solidFill>
              </a:rPr>
              <a:t>        2.能通过由远到近看景物，能体会到看到的范围越来越小。</a:t>
            </a:r>
            <a:endParaRPr lang="zh-CN" altLang="en-US" sz="4000" b="1">
              <a:solidFill>
                <a:srgbClr val="120DC1"/>
              </a:solidFill>
            </a:endParaRPr>
          </a:p>
          <a:p>
            <a:r>
              <a:rPr lang="zh-CN" altLang="en-US" sz="4000" b="1">
                <a:solidFill>
                  <a:srgbClr val="120DC1"/>
                </a:solidFill>
              </a:rPr>
              <a:t>        3.初步经历把空间图形转化为平面图形的过程，发展空间观念以及观察、想象能力</a:t>
            </a:r>
            <a:r>
              <a:rPr lang="zh-CN" altLang="en-US"/>
              <a:t>。</a:t>
            </a:r>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32" name="文本框 5131"/>
          <p:cNvSpPr txBox="1"/>
          <p:nvPr/>
        </p:nvSpPr>
        <p:spPr>
          <a:xfrm>
            <a:off x="424815" y="557530"/>
            <a:ext cx="7717790" cy="4399915"/>
          </a:xfrm>
          <a:prstGeom prst="rect">
            <a:avLst/>
          </a:prstGeom>
          <a:noFill/>
          <a:ln w="9525">
            <a:noFill/>
          </a:ln>
        </p:spPr>
        <p:txBody>
          <a:bodyPr wrap="square" anchor="t">
            <a:spAutoFit/>
          </a:bodyPr>
          <a:p>
            <a:pPr algn="l">
              <a:buClr>
                <a:schemeClr val="bg1"/>
              </a:buClr>
            </a:pPr>
            <a:r>
              <a:rPr lang="en-US" altLang="zh-CN" sz="4000" b="1">
                <a:solidFill>
                  <a:srgbClr val="0000CC"/>
                </a:solidFill>
                <a:latin typeface="+mn-ea"/>
                <a:ea typeface="+mn-ea"/>
              </a:rPr>
              <a:t>五．教学重点：</a:t>
            </a:r>
            <a:endParaRPr lang="en-US" altLang="zh-CN" sz="4000" b="1">
              <a:solidFill>
                <a:srgbClr val="0000CC"/>
              </a:solidFill>
              <a:latin typeface="+mn-ea"/>
              <a:ea typeface="+mn-ea"/>
            </a:endParaRPr>
          </a:p>
          <a:p>
            <a:pPr algn="l">
              <a:buClr>
                <a:schemeClr val="bg1"/>
              </a:buClr>
            </a:pPr>
            <a:r>
              <a:rPr lang="en-US" altLang="zh-CN" sz="4000" b="1">
                <a:solidFill>
                  <a:srgbClr val="0000CC"/>
                </a:solidFill>
                <a:latin typeface="+mn-ea"/>
                <a:ea typeface="+mn-ea"/>
              </a:rPr>
              <a:t>想象、判断观察到画面发生的相应变化，发展空间观念。</a:t>
            </a:r>
            <a:endParaRPr lang="en-US" altLang="zh-CN" sz="4000" b="1">
              <a:solidFill>
                <a:srgbClr val="0000CC"/>
              </a:solidFill>
              <a:latin typeface="+mn-ea"/>
              <a:ea typeface="+mn-ea"/>
            </a:endParaRPr>
          </a:p>
          <a:p>
            <a:pPr algn="l">
              <a:buClr>
                <a:schemeClr val="bg1"/>
              </a:buClr>
            </a:pPr>
            <a:r>
              <a:rPr lang="en-US" altLang="zh-CN" sz="4000" b="1">
                <a:solidFill>
                  <a:srgbClr val="0000CC"/>
                </a:solidFill>
                <a:latin typeface="+mn-ea"/>
                <a:ea typeface="+mn-ea"/>
              </a:rPr>
              <a:t>六．教学难点：</a:t>
            </a:r>
            <a:endParaRPr lang="en-US" altLang="zh-CN" sz="4000" b="1">
              <a:solidFill>
                <a:srgbClr val="0000CC"/>
              </a:solidFill>
              <a:latin typeface="+mn-ea"/>
              <a:ea typeface="+mn-ea"/>
            </a:endParaRPr>
          </a:p>
          <a:p>
            <a:pPr algn="l">
              <a:buClr>
                <a:schemeClr val="bg1"/>
              </a:buClr>
            </a:pPr>
            <a:r>
              <a:rPr lang="en-US" altLang="zh-CN" sz="4000" b="1">
                <a:solidFill>
                  <a:srgbClr val="0000CC"/>
                </a:solidFill>
                <a:latin typeface="+mn-ea"/>
                <a:ea typeface="+mn-ea"/>
              </a:rPr>
              <a:t>能在纸上画出空间几何体从正面、上面、侧面看到的形状。从而培养空间观念的形成。</a:t>
            </a:r>
            <a:endParaRPr lang="en-US" altLang="zh-CN" sz="4000" b="1">
              <a:solidFill>
                <a:srgbClr val="0000CC"/>
              </a:solidFill>
              <a:latin typeface="+mn-ea"/>
              <a:ea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132"/>
                                        </p:tgtEl>
                                        <p:attrNameLst>
                                          <p:attrName>style.visibility</p:attrName>
                                        </p:attrNameLst>
                                      </p:cBhvr>
                                      <p:to>
                                        <p:strVal val="visible"/>
                                      </p:to>
                                    </p:set>
                                    <p:animEffect transition="in" filter="blinds(horizontal)">
                                      <p:cBhvr>
                                        <p:cTn id="7" dur="500"/>
                                        <p:tgtEl>
                                          <p:spTgt spid="5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8692" name="图片 28691" descr="PE02658_[1]"/>
          <p:cNvPicPr>
            <a:picLocks noChangeAspect="1"/>
          </p:cNvPicPr>
          <p:nvPr/>
        </p:nvPicPr>
        <p:blipFill>
          <a:blip r:embed="rId1"/>
          <a:stretch>
            <a:fillRect/>
          </a:stretch>
        </p:blipFill>
        <p:spPr>
          <a:xfrm>
            <a:off x="6443663" y="4508500"/>
            <a:ext cx="2209800" cy="1916113"/>
          </a:xfrm>
          <a:prstGeom prst="rect">
            <a:avLst/>
          </a:prstGeom>
          <a:noFill/>
          <a:ln w="9525">
            <a:noFill/>
          </a:ln>
        </p:spPr>
      </p:pic>
      <p:sp>
        <p:nvSpPr>
          <p:cNvPr id="7" name="文本框 6"/>
          <p:cNvSpPr txBox="1"/>
          <p:nvPr/>
        </p:nvSpPr>
        <p:spPr>
          <a:xfrm>
            <a:off x="357505" y="608965"/>
            <a:ext cx="8173720" cy="3169285"/>
          </a:xfrm>
          <a:prstGeom prst="rect">
            <a:avLst/>
          </a:prstGeom>
          <a:noFill/>
        </p:spPr>
        <p:txBody>
          <a:bodyPr wrap="square" rtlCol="0">
            <a:spAutoFit/>
          </a:bodyPr>
          <a:p>
            <a:pPr algn="l"/>
            <a:r>
              <a:rPr lang="zh-CN" altLang="en-US" sz="4000" b="1">
                <a:solidFill>
                  <a:srgbClr val="0000CC"/>
                </a:solidFill>
              </a:rPr>
              <a:t>七．教    法：引导、观察法、小组合作学习。</a:t>
            </a:r>
            <a:endParaRPr lang="zh-CN" altLang="en-US" sz="4000" b="1">
              <a:solidFill>
                <a:srgbClr val="0000CC"/>
              </a:solidFill>
            </a:endParaRPr>
          </a:p>
          <a:p>
            <a:pPr algn="l"/>
            <a:r>
              <a:rPr lang="zh-CN" altLang="en-US" sz="4000" b="1">
                <a:solidFill>
                  <a:srgbClr val="0000CC"/>
                </a:solidFill>
              </a:rPr>
              <a:t>八．学    法：小组合作、探究。</a:t>
            </a:r>
            <a:endParaRPr lang="zh-CN" altLang="en-US" sz="4000" b="1">
              <a:solidFill>
                <a:srgbClr val="0000CC"/>
              </a:solidFill>
            </a:endParaRPr>
          </a:p>
          <a:p>
            <a:pPr algn="l"/>
            <a:r>
              <a:rPr lang="zh-CN" altLang="en-US" sz="4000" b="1">
                <a:solidFill>
                  <a:srgbClr val="0000CC"/>
                </a:solidFill>
              </a:rPr>
              <a:t>九．教学准备</a:t>
            </a:r>
            <a:endParaRPr lang="zh-CN" altLang="en-US" sz="4000" b="1">
              <a:solidFill>
                <a:srgbClr val="0000CC"/>
              </a:solidFill>
            </a:endParaRPr>
          </a:p>
          <a:p>
            <a:pPr algn="l"/>
            <a:r>
              <a:rPr lang="zh-CN" altLang="en-US" sz="4000" b="1">
                <a:solidFill>
                  <a:srgbClr val="0000CC"/>
                </a:solidFill>
              </a:rPr>
              <a:t>多媒体课件、小正方体。</a:t>
            </a:r>
            <a:endParaRPr lang="zh-CN" altLang="en-US" sz="4000" b="1">
              <a:solidFill>
                <a:srgbClr val="0000CC"/>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文本框 35841"/>
          <p:cNvSpPr txBox="1"/>
          <p:nvPr/>
        </p:nvSpPr>
        <p:spPr>
          <a:xfrm>
            <a:off x="684530" y="549275"/>
            <a:ext cx="8183880" cy="6247130"/>
          </a:xfrm>
          <a:prstGeom prst="rect">
            <a:avLst/>
          </a:prstGeom>
          <a:noFill/>
          <a:ln w="9525">
            <a:noFill/>
          </a:ln>
        </p:spPr>
        <p:txBody>
          <a:bodyPr wrap="square">
            <a:spAutoFit/>
          </a:bodyPr>
          <a:p>
            <a:r>
              <a:rPr lang="zh-CN" altLang="en-US" sz="2800" dirty="0">
                <a:latin typeface="Arial" panose="020B0604020202020204" pitchFamily="34" charset="0"/>
              </a:rPr>
              <a:t>   </a:t>
            </a:r>
            <a:r>
              <a:rPr lang="zh-CN" altLang="en-US" sz="4000" dirty="0">
                <a:latin typeface="Arial" panose="020B0604020202020204" pitchFamily="34" charset="0"/>
              </a:rPr>
              <a:t> </a:t>
            </a:r>
            <a:r>
              <a:rPr lang="zh-CN" altLang="en-US" sz="4000" b="1" dirty="0">
                <a:solidFill>
                  <a:srgbClr val="120DC1"/>
                </a:solidFill>
                <a:latin typeface="Arial" panose="020B0604020202020204" pitchFamily="34" charset="0"/>
              </a:rPr>
              <a:t>十．教学过程</a:t>
            </a:r>
            <a:endParaRPr lang="zh-CN" altLang="en-US" sz="4000" b="1" dirty="0">
              <a:solidFill>
                <a:srgbClr val="120DC1"/>
              </a:solidFill>
              <a:latin typeface="Arial" panose="020B0604020202020204" pitchFamily="34" charset="0"/>
            </a:endParaRPr>
          </a:p>
          <a:p>
            <a:r>
              <a:rPr lang="zh-CN" altLang="en-US" sz="4000" b="1" dirty="0">
                <a:solidFill>
                  <a:srgbClr val="120DC1"/>
                </a:solidFill>
                <a:latin typeface="Arial" panose="020B0604020202020204" pitchFamily="34" charset="0"/>
              </a:rPr>
              <a:t>（一）一、情景导入，呈现目标</a:t>
            </a:r>
            <a:endParaRPr lang="zh-CN" altLang="en-US" sz="4000" b="1" dirty="0">
              <a:solidFill>
                <a:srgbClr val="120DC1"/>
              </a:solidFill>
              <a:latin typeface="Arial" panose="020B0604020202020204" pitchFamily="34" charset="0"/>
            </a:endParaRPr>
          </a:p>
          <a:p>
            <a:r>
              <a:rPr lang="zh-CN" altLang="en-US" sz="4000" b="1" dirty="0">
                <a:solidFill>
                  <a:schemeClr val="tx1"/>
                </a:solidFill>
                <a:latin typeface="Arial" panose="020B0604020202020204" pitchFamily="34" charset="0"/>
              </a:rPr>
              <a:t>设计意图：从问题中引导学生进入本节课的课题。</a:t>
            </a:r>
            <a:endParaRPr lang="zh-CN" altLang="en-US" sz="4000" b="1" dirty="0">
              <a:solidFill>
                <a:srgbClr val="120DC1"/>
              </a:solidFill>
              <a:latin typeface="Arial" panose="020B0604020202020204" pitchFamily="34" charset="0"/>
            </a:endParaRPr>
          </a:p>
          <a:p>
            <a:r>
              <a:rPr lang="zh-CN" altLang="en-US" sz="4000" b="1" dirty="0">
                <a:solidFill>
                  <a:srgbClr val="120DC1"/>
                </a:solidFill>
                <a:latin typeface="Arial" panose="020B0604020202020204" pitchFamily="34" charset="0"/>
              </a:rPr>
              <a:t>1.猜谜语：“左一片，右一片，摸得着，看不见，是什么呢？</a:t>
            </a:r>
            <a:endParaRPr lang="zh-CN" altLang="en-US" sz="4000" b="1" dirty="0">
              <a:solidFill>
                <a:srgbClr val="120DC1"/>
              </a:solidFill>
              <a:latin typeface="Arial" panose="020B0604020202020204" pitchFamily="34" charset="0"/>
            </a:endParaRPr>
          </a:p>
          <a:p>
            <a:r>
              <a:rPr lang="zh-CN" altLang="en-US" sz="4000" b="1" dirty="0">
                <a:solidFill>
                  <a:srgbClr val="120DC1"/>
                </a:solidFill>
                <a:latin typeface="Arial" panose="020B0604020202020204" pitchFamily="34" charset="0"/>
              </a:rPr>
              <a:t>2.为什么能看见别人的耳朵，却看不见自己的耳朵呢？</a:t>
            </a:r>
            <a:endParaRPr lang="zh-CN" altLang="en-US" sz="4000" b="1" dirty="0">
              <a:solidFill>
                <a:srgbClr val="120DC1"/>
              </a:solidFill>
              <a:latin typeface="Arial" panose="020B0604020202020204" pitchFamily="34" charset="0"/>
            </a:endParaRPr>
          </a:p>
          <a:p>
            <a:r>
              <a:rPr lang="zh-CN" altLang="en-US" sz="4000" b="1" dirty="0">
                <a:solidFill>
                  <a:srgbClr val="120DC1"/>
                </a:solidFill>
                <a:latin typeface="Arial" panose="020B0604020202020204" pitchFamily="34" charset="0"/>
              </a:rPr>
              <a:t>3.今天我们一起来研究观察物体：板书课题：看一看。  </a:t>
            </a:r>
            <a:r>
              <a:rPr lang="zh-CN" altLang="en-US" sz="4000" dirty="0">
                <a:latin typeface="Arial" panose="020B0604020202020204" pitchFamily="34" charset="0"/>
              </a:rPr>
              <a:t>   </a:t>
            </a:r>
            <a:endParaRPr lang="zh-CN" altLang="en-US" sz="4000" dirty="0">
              <a:latin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文本框 18433"/>
          <p:cNvSpPr txBox="1"/>
          <p:nvPr/>
        </p:nvSpPr>
        <p:spPr>
          <a:xfrm>
            <a:off x="326390" y="71120"/>
            <a:ext cx="7663180" cy="5323205"/>
          </a:xfrm>
          <a:prstGeom prst="rect">
            <a:avLst/>
          </a:prstGeom>
          <a:noFill/>
          <a:ln w="9525">
            <a:noFill/>
          </a:ln>
        </p:spPr>
        <p:txBody>
          <a:bodyPr wrap="square">
            <a:spAutoFit/>
          </a:bodyPr>
          <a:p>
            <a:pPr>
              <a:spcBef>
                <a:spcPct val="50000"/>
              </a:spcBef>
            </a:pPr>
            <a:r>
              <a:rPr lang="zh-CN" altLang="en-US" sz="4000" b="1" dirty="0">
                <a:solidFill>
                  <a:srgbClr val="0000CC"/>
                </a:solidFill>
                <a:latin typeface="Arial" panose="020B0604020202020204" pitchFamily="34" charset="0"/>
              </a:rPr>
              <a:t>（二）尝试与探究</a:t>
            </a:r>
            <a:endParaRPr lang="zh-CN" altLang="en-US" sz="4000" b="1" dirty="0">
              <a:solidFill>
                <a:srgbClr val="0000CC"/>
              </a:solidFill>
              <a:latin typeface="Arial" panose="020B0604020202020204" pitchFamily="34" charset="0"/>
            </a:endParaRPr>
          </a:p>
          <a:p>
            <a:pPr>
              <a:spcBef>
                <a:spcPct val="50000"/>
              </a:spcBef>
            </a:pPr>
            <a:r>
              <a:rPr lang="zh-CN" altLang="en-US" sz="4000" b="1" dirty="0">
                <a:solidFill>
                  <a:srgbClr val="0000CC"/>
                </a:solidFill>
                <a:latin typeface="Arial" panose="020B0604020202020204" pitchFamily="34" charset="0"/>
              </a:rPr>
              <a:t>1. 展示一个小正方体并提问：从正面看到的是什么？</a:t>
            </a:r>
            <a:endParaRPr lang="zh-CN" altLang="en-US" sz="4000" b="1" dirty="0">
              <a:solidFill>
                <a:srgbClr val="0000CC"/>
              </a:solidFill>
              <a:latin typeface="Arial" panose="020B0604020202020204" pitchFamily="34" charset="0"/>
            </a:endParaRPr>
          </a:p>
          <a:p>
            <a:pPr>
              <a:spcBef>
                <a:spcPct val="50000"/>
              </a:spcBef>
            </a:pPr>
            <a:endParaRPr lang="zh-CN" altLang="en-US" sz="4000" b="1" dirty="0">
              <a:solidFill>
                <a:srgbClr val="0000CC"/>
              </a:solidFill>
              <a:latin typeface="Arial" panose="020B0604020202020204" pitchFamily="34" charset="0"/>
            </a:endParaRPr>
          </a:p>
          <a:p>
            <a:pPr>
              <a:spcBef>
                <a:spcPct val="50000"/>
              </a:spcBef>
            </a:pPr>
            <a:r>
              <a:rPr lang="zh-CN" altLang="en-US" sz="4000" b="1" dirty="0">
                <a:solidFill>
                  <a:schemeClr val="tx1"/>
                </a:solidFill>
                <a:latin typeface="Arial" panose="020B0604020202020204" pitchFamily="34" charset="0"/>
              </a:rPr>
              <a:t>设计意图：引导学生经历观察的过程，认识到众不同的位置观察物体，所看到的形状是不同的。</a:t>
            </a:r>
            <a:endParaRPr lang="zh-CN" altLang="en-US" sz="4000" b="1" dirty="0">
              <a:solidFill>
                <a:schemeClr val="tx1"/>
              </a:solidFill>
              <a:latin typeface="Arial" panose="020B0604020202020204" pitchFamily="34" charset="0"/>
            </a:endParaRPr>
          </a:p>
        </p:txBody>
      </p:sp>
      <p:sp>
        <p:nvSpPr>
          <p:cNvPr id="2" name="立方体 2"/>
          <p:cNvSpPr/>
          <p:nvPr/>
        </p:nvSpPr>
        <p:spPr>
          <a:xfrm>
            <a:off x="1805305" y="2655570"/>
            <a:ext cx="814705" cy="689610"/>
          </a:xfrm>
          <a:prstGeom prst="cube">
            <a:avLst>
              <a:gd name="adj" fmla="val 25000"/>
            </a:avLst>
          </a:prstGeom>
          <a:solidFill>
            <a:srgbClr val="00FF00"/>
          </a:solidFill>
          <a:ln w="9525" cap="flat" cmpd="sng">
            <a:solidFill>
              <a:srgbClr val="000000"/>
            </a:solidFill>
            <a:prstDash val="solid"/>
            <a:miter/>
            <a:headEnd type="none" w="med" len="med"/>
            <a:tailEnd type="none" w="med" len="med"/>
          </a:ln>
        </p:spPr>
      </p:sp>
    </p:spTree>
  </p:cSld>
  <p:clrMapOvr>
    <a:masterClrMapping/>
  </p:clrMapOvr>
  <p:timing>
    <p:tnLst>
      <p:par>
        <p:cTn id="1" dur="indefinite" restart="never" nodeType="tmRoot"/>
      </p:par>
    </p:tnLst>
  </p:timing>
</p:sld>
</file>

<file path=ppt/theme/theme1.xml><?xml version="1.0" encoding="utf-8"?>
<a:theme xmlns:a="http://schemas.openxmlformats.org/drawingml/2006/main" name="吉祥如意">
  <a:themeElements>
    <a:clrScheme name="">
      <a:dk1>
        <a:srgbClr val="000000"/>
      </a:dk1>
      <a:lt1>
        <a:srgbClr val="FFFFFF"/>
      </a:lt1>
      <a:dk2>
        <a:srgbClr val="E40000"/>
      </a:dk2>
      <a:lt2>
        <a:srgbClr val="DDDDDD"/>
      </a:lt2>
      <a:accent1>
        <a:srgbClr val="E1F4FF"/>
      </a:accent1>
      <a:accent2>
        <a:srgbClr val="FFE2C5"/>
      </a:accent2>
      <a:accent3>
        <a:srgbClr val="FFFFFF"/>
      </a:accent3>
      <a:accent4>
        <a:srgbClr val="000000"/>
      </a:accent4>
      <a:accent5>
        <a:srgbClr val="EDF8FF"/>
      </a:accent5>
      <a:accent6>
        <a:srgbClr val="E5CAB0"/>
      </a:accent6>
      <a:hlink>
        <a:srgbClr val="0066CC"/>
      </a:hlink>
      <a:folHlink>
        <a:srgbClr val="9F9FBF"/>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E40000"/>
        </a:dk2>
        <a:lt2>
          <a:srgbClr val="DDDDDD"/>
        </a:lt2>
        <a:accent1>
          <a:srgbClr val="E1F4FF"/>
        </a:accent1>
        <a:accent2>
          <a:srgbClr val="FFE2C5"/>
        </a:accent2>
        <a:accent3>
          <a:srgbClr val="FFFFFF"/>
        </a:accent3>
        <a:accent4>
          <a:srgbClr val="000000"/>
        </a:accent4>
        <a:accent5>
          <a:srgbClr val="EDF8FF"/>
        </a:accent5>
        <a:accent6>
          <a:srgbClr val="E5CAB0"/>
        </a:accent6>
        <a:hlink>
          <a:srgbClr val="0066CC"/>
        </a:hlink>
        <a:folHlink>
          <a:srgbClr val="9F9FBF"/>
        </a:folHlink>
      </a:clrScheme>
      <a:clrMap bg1="lt1" tx1="dk1" bg2="lt2" tx2="dk2" accent1="accent1" accent2="accent2" accent3="accent3" accent4="accent4" accent5="accent5" accent6="accent6" hlink="hlink" folHlink="folHlink"/>
    </a:extraClrScheme>
    <a:extraClrScheme>
      <a:clrScheme name="">
        <a:dk1>
          <a:srgbClr val="59582D"/>
        </a:dk1>
        <a:lt1>
          <a:srgbClr val="EAEAEA"/>
        </a:lt1>
        <a:dk2>
          <a:srgbClr val="666699"/>
        </a:dk2>
        <a:lt2>
          <a:srgbClr val="D9D9D9"/>
        </a:lt2>
        <a:accent1>
          <a:srgbClr val="CCECFF"/>
        </a:accent1>
        <a:accent2>
          <a:srgbClr val="B2D2C7"/>
        </a:accent2>
        <a:accent3>
          <a:srgbClr val="F2F2F2"/>
        </a:accent3>
        <a:accent4>
          <a:srgbClr val="4B4B25"/>
        </a:accent4>
        <a:accent5>
          <a:srgbClr val="E2F4FF"/>
        </a:accent5>
        <a:accent6>
          <a:srgbClr val="9FBCB2"/>
        </a:accent6>
        <a:hlink>
          <a:srgbClr val="993366"/>
        </a:hlink>
        <a:folHlink>
          <a:srgbClr val="92B9E0"/>
        </a:folHlink>
      </a:clrScheme>
      <a:clrMap bg1="lt1" tx1="dk1" bg2="lt2" tx2="dk2" accent1="accent1" accent2="accent2" accent3="accent3" accent4="accent4" accent5="accent5" accent6="accent6" hlink="hlink" folHlink="folHlink"/>
    </a:extraClrScheme>
    <a:extraClrScheme>
      <a:clrScheme name="">
        <a:dk1>
          <a:srgbClr val="000099"/>
        </a:dk1>
        <a:lt1>
          <a:srgbClr val="FFFFCC"/>
        </a:lt1>
        <a:dk2>
          <a:srgbClr val="004000"/>
        </a:dk2>
        <a:lt2>
          <a:srgbClr val="FFD9B3"/>
        </a:lt2>
        <a:accent1>
          <a:srgbClr val="FFD9D9"/>
        </a:accent1>
        <a:accent2>
          <a:srgbClr val="DDDDDD"/>
        </a:accent2>
        <a:accent3>
          <a:srgbClr val="FFFFE2"/>
        </a:accent3>
        <a:accent4>
          <a:srgbClr val="000083"/>
        </a:accent4>
        <a:accent5>
          <a:srgbClr val="FFE9E9"/>
        </a:accent5>
        <a:accent6>
          <a:srgbClr val="C6C6C6"/>
        </a:accent6>
        <a:hlink>
          <a:srgbClr val="FF0000"/>
        </a:hlink>
        <a:folHlink>
          <a:srgbClr val="FFAB57"/>
        </a:folHlink>
      </a:clrScheme>
      <a:clrMap bg1="lt1" tx1="dk1" bg2="lt2" tx2="dk2" accent1="accent1" accent2="accent2" accent3="accent3" accent4="accent4" accent5="accent5" accent6="accent6" hlink="hlink" folHlink="folHlink"/>
    </a:extraClrScheme>
    <a:extraClrScheme>
      <a:clrScheme name="">
        <a:dk1>
          <a:srgbClr val="000000"/>
        </a:dk1>
        <a:lt1>
          <a:srgbClr val="DCE8E2"/>
        </a:lt1>
        <a:dk2>
          <a:srgbClr val="0033CC"/>
        </a:dk2>
        <a:lt2>
          <a:srgbClr val="C4C4D8"/>
        </a:lt2>
        <a:accent1>
          <a:srgbClr val="FFFFFF"/>
        </a:accent1>
        <a:accent2>
          <a:srgbClr val="A9CFB1"/>
        </a:accent2>
        <a:accent3>
          <a:srgbClr val="EAF1EE"/>
        </a:accent3>
        <a:accent4>
          <a:srgbClr val="000000"/>
        </a:accent4>
        <a:accent5>
          <a:srgbClr val="FFFFFF"/>
        </a:accent5>
        <a:accent6>
          <a:srgbClr val="97B99E"/>
        </a:accent6>
        <a:hlink>
          <a:srgbClr val="CC3300"/>
        </a:hlink>
        <a:folHlink>
          <a:srgbClr val="666699"/>
        </a:folHlink>
      </a:clrScheme>
      <a:clrMap bg1="lt1" tx1="dk1" bg2="lt2" tx2="dk2" accent1="accent1" accent2="accent2" accent3="accent3" accent4="accent4" accent5="accent5" accent6="accent6" hlink="hlink" folHlink="folHlink"/>
    </a:extraClrScheme>
    <a:extraClrScheme>
      <a:clrScheme name="">
        <a:dk1>
          <a:srgbClr val="606090"/>
        </a:dk1>
        <a:lt1>
          <a:srgbClr val="E5FFFF"/>
        </a:lt1>
        <a:dk2>
          <a:srgbClr val="0000CC"/>
        </a:dk2>
        <a:lt2>
          <a:srgbClr val="91DAFF"/>
        </a:lt2>
        <a:accent1>
          <a:srgbClr val="EAEAEA"/>
        </a:accent1>
        <a:accent2>
          <a:srgbClr val="FFE2C5"/>
        </a:accent2>
        <a:accent3>
          <a:srgbClr val="EFFFFF"/>
        </a:accent3>
        <a:accent4>
          <a:srgbClr val="52527B"/>
        </a:accent4>
        <a:accent5>
          <a:srgbClr val="F2F2F2"/>
        </a:accent5>
        <a:accent6>
          <a:srgbClr val="E5CAB0"/>
        </a:accent6>
        <a:hlink>
          <a:srgbClr val="000000"/>
        </a:hlink>
        <a:folHlink>
          <a:srgbClr val="3DB77A"/>
        </a:folHlink>
      </a:clrScheme>
      <a:clrMap bg1="lt1" tx1="dk1" bg2="lt2" tx2="dk2" accent1="accent1" accent2="accent2" accent3="accent3" accent4="accent4" accent5="accent5" accent6="accent6" hlink="hlink" folHlink="folHlink"/>
    </a:extraClrScheme>
    <a:extraClrScheme>
      <a:clrScheme name="">
        <a:dk1>
          <a:srgbClr val="CC0066"/>
        </a:dk1>
        <a:lt1>
          <a:srgbClr val="FFDDBB"/>
        </a:lt1>
        <a:dk2>
          <a:srgbClr val="000000"/>
        </a:dk2>
        <a:lt2>
          <a:srgbClr val="C0C0C0"/>
        </a:lt2>
        <a:accent1>
          <a:srgbClr val="FFFFCC"/>
        </a:accent1>
        <a:accent2>
          <a:srgbClr val="FFFFFF"/>
        </a:accent2>
        <a:accent3>
          <a:srgbClr val="FFEBD9"/>
        </a:accent3>
        <a:accent4>
          <a:srgbClr val="AF0057"/>
        </a:accent4>
        <a:accent5>
          <a:srgbClr val="FFFFE2"/>
        </a:accent5>
        <a:accent6>
          <a:srgbClr val="E5E5E5"/>
        </a:accent6>
        <a:hlink>
          <a:srgbClr val="0066CC"/>
        </a:hlink>
        <a:folHlink>
          <a:srgbClr val="8EB37D"/>
        </a:folHlink>
      </a:clrScheme>
      <a:clrMap bg1="lt1" tx1="dk1" bg2="lt2" tx2="dk2" accent1="accent1" accent2="accent2" accent3="accent3" accent4="accent4" accent5="accent5" accent6="accent6" hlink="hlink" folHlink="folHlink"/>
    </a:extraClrScheme>
    <a:extraClrScheme>
      <a:clrScheme name="">
        <a:dk1>
          <a:srgbClr val="FFFF99"/>
        </a:dk1>
        <a:lt1>
          <a:srgbClr val="800000"/>
        </a:lt1>
        <a:dk2>
          <a:srgbClr val="FFFFFF"/>
        </a:dk2>
        <a:lt2>
          <a:srgbClr val="B60000"/>
        </a:lt2>
        <a:accent1>
          <a:srgbClr val="9888A4"/>
        </a:accent1>
        <a:accent2>
          <a:srgbClr val="A9335D"/>
        </a:accent2>
        <a:accent3>
          <a:srgbClr val="C1AAAA"/>
        </a:accent3>
        <a:accent4>
          <a:srgbClr val="DCDC83"/>
        </a:accent4>
        <a:accent5>
          <a:srgbClr val="CAC4CF"/>
        </a:accent5>
        <a:accent6>
          <a:srgbClr val="972D53"/>
        </a:accent6>
        <a:hlink>
          <a:srgbClr val="CCECFF"/>
        </a:hlink>
        <a:folHlink>
          <a:srgbClr val="FF6600"/>
        </a:folHlink>
      </a:clrScheme>
      <a:clrMap bg1="lt1" tx1="dk1" bg2="lt2" tx2="dk2" accent1="accent1" accent2="accent2" accent3="accent3" accent4="accent4" accent5="accent5" accent6="accent6" hlink="hlink" folHlink="folHlink"/>
    </a:extraClrScheme>
    <a:extraClrScheme>
      <a:clrScheme name="">
        <a:dk1>
          <a:srgbClr val="FFFFFF"/>
        </a:dk1>
        <a:lt1>
          <a:srgbClr val="1C1C1C"/>
        </a:lt1>
        <a:dk2>
          <a:srgbClr val="FFFF66"/>
        </a:dk2>
        <a:lt2>
          <a:srgbClr val="808080"/>
        </a:lt2>
        <a:accent1>
          <a:srgbClr val="9898BA"/>
        </a:accent1>
        <a:accent2>
          <a:srgbClr val="777777"/>
        </a:accent2>
        <a:accent3>
          <a:srgbClr val="AAAAAA"/>
        </a:accent3>
        <a:accent4>
          <a:srgbClr val="DCDCDC"/>
        </a:accent4>
        <a:accent5>
          <a:srgbClr val="CACAD9"/>
        </a:accent5>
        <a:accent6>
          <a:srgbClr val="6A6A6A"/>
        </a:accent6>
        <a:hlink>
          <a:srgbClr val="CCFF99"/>
        </a:hlink>
        <a:folHlink>
          <a:srgbClr val="E436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CDESIGNN</Template>
  <TotalTime>0</TotalTime>
  <Words>1252</Words>
  <Application>WPS 演示</Application>
  <PresentationFormat>在屏幕上显示</PresentationFormat>
  <Paragraphs>71</Paragraphs>
  <Slides>14</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14</vt:i4>
      </vt:variant>
    </vt:vector>
  </HeadingPairs>
  <TitlesOfParts>
    <vt:vector size="29" baseType="lpstr">
      <vt:lpstr>Arial</vt:lpstr>
      <vt:lpstr>宋体</vt:lpstr>
      <vt:lpstr>Wingdings</vt:lpstr>
      <vt:lpstr>Wingdings 2</vt:lpstr>
      <vt:lpstr>隶书</vt:lpstr>
      <vt:lpstr>Times New Roman</vt:lpstr>
      <vt:lpstr>黑体</vt:lpstr>
      <vt:lpstr>楷体_GB2312</vt:lpstr>
      <vt:lpstr>Comic Sans MS</vt:lpstr>
      <vt:lpstr>微软雅黑</vt:lpstr>
      <vt:lpstr>新宋体</vt:lpstr>
      <vt:lpstr>Arial Unicode MS</vt:lpstr>
      <vt:lpstr>Calibri</vt:lpstr>
      <vt:lpstr>冬青黑体简体中文 W3</vt:lpstr>
      <vt:lpstr>吉祥如意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微软用户</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微软中国</dc:creator>
  <cp:lastModifiedBy>ごめ且め且帶ィ厼浪ご</cp:lastModifiedBy>
  <cp:revision>39</cp:revision>
  <dcterms:created xsi:type="dcterms:W3CDTF">2011-04-20T12:13:01Z</dcterms:created>
  <dcterms:modified xsi:type="dcterms:W3CDTF">2019-02-21T01:52:45Z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